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0D29D-3B34-F220-8412-7A51B66DE29A}" v="291" dt="2023-04-15T04:15:53.343"/>
    <p1510:client id="{102A2641-4C25-4E08-9479-84212AEB8146}" v="90" dt="2023-04-14T06:24:51.940"/>
    <p1510:client id="{21E2EBE5-8DAC-4AC9-ADCA-76BF42AB9B94}" v="103" dt="2023-04-24T06:00:36.831"/>
    <p1510:client id="{337F7919-649F-4BB7-9FAF-5D2D1CE3A525}" v="14" dt="2023-04-14T05:12:56.829"/>
    <p1510:client id="{36318BC5-A845-4C70-9E8B-9EC4804A75E3}" v="49" dt="2023-05-08T01:34:49.477"/>
    <p1510:client id="{3A73FA58-3D09-4ED8-A04A-DD93C667AAC8}" v="9" dt="2023-05-08T00:17:13.396"/>
    <p1510:client id="{57CEBB25-4FAB-0CBC-8997-204BD4C53BCE}" v="39" dt="2023-05-08T00:00:03.818"/>
    <p1510:client id="{61CACB6A-CDE4-50A2-801E-03275F91B375}" v="10" dt="2023-04-18T08:45:34.659"/>
    <p1510:client id="{979C8906-0A9D-FFEA-12E8-36A7EA459123}" v="3" dt="2023-05-07T12:48:59.108"/>
    <p1510:client id="{9C5CDE94-667F-4C72-B221-B44748E41603}" v="93" dt="2023-04-27T02:20:50.682"/>
    <p1510:client id="{A80FBA02-F932-86D5-008F-570F7FA0F19D}" v="9" dt="2023-04-14T05:40:43.131"/>
    <p1510:client id="{B5AB783A-7407-417B-AFA7-52E64F847C8A}" v="182" dt="2023-03-30T05:03:45.050"/>
    <p1510:client id="{B64F4455-06FC-4D0F-AEA7-C873552DBA81}" v="97" dt="2023-05-08T00:09:43.224"/>
    <p1510:client id="{B6641B5B-587A-4741-95E8-5A7FCAA70E40}" v="57" dt="2023-04-27T06:15:15.128"/>
    <p1510:client id="{BC08F2A1-9A88-4234-89AE-D28596A09A4B}" v="7" dt="2023-04-28T05:50:03.550"/>
    <p1510:client id="{C0E0A6CB-550D-DEC9-F8F9-0B0EF0917418}" v="68" dt="2023-05-08T00:11:15.344"/>
    <p1510:client id="{C265FE22-A3CC-4A2F-89A3-DB852B0EF4EF}" v="80" dt="2023-04-27T12:01:45.937"/>
    <p1510:client id="{D5C1CAD4-74DC-4387-BE68-BA8BDC3ACBDE}" v="80" dt="2023-04-30T02:43:00.975"/>
    <p1510:client id="{D97B3A0F-6C75-042A-E511-9F6ACBD606C0}" v="6" dt="2023-04-14T05:44:42.392"/>
    <p1510:client id="{DA394E5A-D093-440A-AEA6-B30AB99E81AB}" v="14" dt="2023-04-28T05:37:59.455"/>
    <p1510:client id="{DD84FEB8-DE58-4051-89CA-FDE896DAD98B}" v="59" dt="2023-04-24T02:32:13.426"/>
    <p1510:client id="{E5343152-7809-4B05-BF51-86EB3B7D39F1}" v="100" dt="2023-05-08T04:42:07.387"/>
    <p1510:client id="{F35641A6-38ED-35FE-9795-87C5C8EB7950}" v="312" dt="2023-04-21T01:36:03.001"/>
    <p1510:client id="{F80CBD6D-6C60-B838-7554-F4D2E55DA5DC}" v="125" dt="2023-05-09T01:49:07.707"/>
    <p1510:client id="{F89A07E3-9621-4AB1-9D5E-371C1B5F8E33}" v="34" dt="2023-04-14T10:23:37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古川 朋子" userId="S::tomokof@jadecom.jp::547ed8fd-5bac-4094-a709-a6104a914dfd" providerId="AD" clId="Web-{61CACB6A-CDE4-50A2-801E-03275F91B375}"/>
    <pc:docChg chg="modSld">
      <pc:chgData name="古川 朋子" userId="S::tomokof@jadecom.jp::547ed8fd-5bac-4094-a709-a6104a914dfd" providerId="AD" clId="Web-{61CACB6A-CDE4-50A2-801E-03275F91B375}" dt="2023-04-18T08:35:02.985" v="7"/>
      <pc:docMkLst>
        <pc:docMk/>
      </pc:docMkLst>
      <pc:sldChg chg="modSp">
        <pc:chgData name="古川 朋子" userId="S::tomokof@jadecom.jp::547ed8fd-5bac-4094-a709-a6104a914dfd" providerId="AD" clId="Web-{61CACB6A-CDE4-50A2-801E-03275F91B375}" dt="2023-04-18T08:35:02.985" v="7"/>
        <pc:sldMkLst>
          <pc:docMk/>
          <pc:sldMk cId="2297043133" sldId="257"/>
        </pc:sldMkLst>
        <pc:graphicFrameChg chg="mod modGraphic">
          <ac:chgData name="古川 朋子" userId="S::tomokof@jadecom.jp::547ed8fd-5bac-4094-a709-a6104a914dfd" providerId="AD" clId="Web-{61CACB6A-CDE4-50A2-801E-03275F91B375}" dt="2023-04-18T08:35:02.985" v="7"/>
          <ac:graphicFrameMkLst>
            <pc:docMk/>
            <pc:sldMk cId="2297043133" sldId="257"/>
            <ac:graphicFrameMk id="6" creationId="{A099CB0E-E665-4472-8566-3DD1757EFFE3}"/>
          </ac:graphicFrameMkLst>
        </pc:graphicFrameChg>
      </pc:sldChg>
    </pc:docChg>
  </pc:docChgLst>
  <pc:docChgLst>
    <pc:chgData name="古川 朋子" userId="S::tomokof@jadecom.jp::547ed8fd-5bac-4094-a709-a6104a914dfd" providerId="AD" clId="Web-{0D10D29D-3B34-F220-8412-7A51B66DE29A}"/>
    <pc:docChg chg="modSld">
      <pc:chgData name="古川 朋子" userId="S::tomokof@jadecom.jp::547ed8fd-5bac-4094-a709-a6104a914dfd" providerId="AD" clId="Web-{0D10D29D-3B34-F220-8412-7A51B66DE29A}" dt="2023-04-15T04:15:46.656" v="277"/>
      <pc:docMkLst>
        <pc:docMk/>
      </pc:docMkLst>
      <pc:sldChg chg="addSp modSp">
        <pc:chgData name="古川 朋子" userId="S::tomokof@jadecom.jp::547ed8fd-5bac-4094-a709-a6104a914dfd" providerId="AD" clId="Web-{0D10D29D-3B34-F220-8412-7A51B66DE29A}" dt="2023-04-15T04:15:46.656" v="277"/>
        <pc:sldMkLst>
          <pc:docMk/>
          <pc:sldMk cId="2297043133" sldId="257"/>
        </pc:sldMkLst>
        <pc:graphicFrameChg chg="mod modGraphic">
          <ac:chgData name="古川 朋子" userId="S::tomokof@jadecom.jp::547ed8fd-5bac-4094-a709-a6104a914dfd" providerId="AD" clId="Web-{0D10D29D-3B34-F220-8412-7A51B66DE29A}" dt="2023-04-15T04:15:46.656" v="277"/>
          <ac:graphicFrameMkLst>
            <pc:docMk/>
            <pc:sldMk cId="2297043133" sldId="257"/>
            <ac:graphicFrameMk id="6" creationId="{A099CB0E-E665-4472-8566-3DD1757EFFE3}"/>
          </ac:graphicFrameMkLst>
        </pc:graphicFrameChg>
        <pc:picChg chg="add mod">
          <ac:chgData name="古川 朋子" userId="S::tomokof@jadecom.jp::547ed8fd-5bac-4094-a709-a6104a914dfd" providerId="AD" clId="Web-{0D10D29D-3B34-F220-8412-7A51B66DE29A}" dt="2023-04-15T04:09:20.812" v="115" actId="1076"/>
          <ac:picMkLst>
            <pc:docMk/>
            <pc:sldMk cId="2297043133" sldId="257"/>
            <ac:picMk id="4" creationId="{44947997-F0B0-DB73-2839-63D154FBBDDD}"/>
          </ac:picMkLst>
        </pc:picChg>
      </pc:sldChg>
    </pc:docChg>
  </pc:docChgLst>
  <pc:docChgLst>
    <pc:chgData name="三浦 由美子" userId="S::yumikoa@jadecom.jp::d8c2e580-9999-4080-b3e2-b0c66c7a22fa" providerId="AD" clId="Web-{DD84FEB8-DE58-4051-89CA-FDE896DAD98B}"/>
    <pc:docChg chg="modSld">
      <pc:chgData name="三浦 由美子" userId="S::yumikoa@jadecom.jp::d8c2e580-9999-4080-b3e2-b0c66c7a22fa" providerId="AD" clId="Web-{DD84FEB8-DE58-4051-89CA-FDE896DAD98B}" dt="2023-04-24T02:31:59.098" v="55"/>
      <pc:docMkLst>
        <pc:docMk/>
      </pc:docMkLst>
      <pc:sldChg chg="addSp delSp modSp">
        <pc:chgData name="三浦 由美子" userId="S::yumikoa@jadecom.jp::d8c2e580-9999-4080-b3e2-b0c66c7a22fa" providerId="AD" clId="Web-{DD84FEB8-DE58-4051-89CA-FDE896DAD98B}" dt="2023-04-24T02:31:59.098" v="55"/>
        <pc:sldMkLst>
          <pc:docMk/>
          <pc:sldMk cId="132499889" sldId="256"/>
        </pc:sldMkLst>
        <pc:graphicFrameChg chg="mod modGraphic">
          <ac:chgData name="三浦 由美子" userId="S::yumikoa@jadecom.jp::d8c2e580-9999-4080-b3e2-b0c66c7a22fa" providerId="AD" clId="Web-{DD84FEB8-DE58-4051-89CA-FDE896DAD98B}" dt="2023-04-24T02:31:59.098" v="55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add mod">
          <ac:chgData name="三浦 由美子" userId="S::yumikoa@jadecom.jp::d8c2e580-9999-4080-b3e2-b0c66c7a22fa" providerId="AD" clId="Web-{DD84FEB8-DE58-4051-89CA-FDE896DAD98B}" dt="2023-04-24T02:29:49.407" v="7" actId="1076"/>
          <ac:picMkLst>
            <pc:docMk/>
            <pc:sldMk cId="132499889" sldId="256"/>
            <ac:picMk id="4" creationId="{074F992D-6273-2189-563C-980C587EDF30}"/>
          </ac:picMkLst>
        </pc:picChg>
        <pc:picChg chg="del">
          <ac:chgData name="三浦 由美子" userId="S::yumikoa@jadecom.jp::d8c2e580-9999-4080-b3e2-b0c66c7a22fa" providerId="AD" clId="Web-{DD84FEB8-DE58-4051-89CA-FDE896DAD98B}" dt="2023-04-24T02:29:20.375" v="0"/>
          <ac:picMkLst>
            <pc:docMk/>
            <pc:sldMk cId="132499889" sldId="256"/>
            <ac:picMk id="16" creationId="{3A6D0809-FA14-49B1-BB8A-42AAAED83925}"/>
          </ac:picMkLst>
        </pc:picChg>
      </pc:sldChg>
    </pc:docChg>
  </pc:docChgLst>
  <pc:docChgLst>
    <pc:chgData name="坂本 紫織" userId="S::shioris2@jadecom.jp::08713b18-2b43-4673-9b3a-c0feae1ab178" providerId="AD" clId="Web-{9C5CDE94-667F-4C72-B221-B44748E41603}"/>
    <pc:docChg chg="modSld">
      <pc:chgData name="坂本 紫織" userId="S::shioris2@jadecom.jp::08713b18-2b43-4673-9b3a-c0feae1ab178" providerId="AD" clId="Web-{9C5CDE94-667F-4C72-B221-B44748E41603}" dt="2023-04-27T02:20:50.682" v="91"/>
      <pc:docMkLst>
        <pc:docMk/>
      </pc:docMkLst>
      <pc:sldChg chg="addSp modSp">
        <pc:chgData name="坂本 紫織" userId="S::shioris2@jadecom.jp::08713b18-2b43-4673-9b3a-c0feae1ab178" providerId="AD" clId="Web-{9C5CDE94-667F-4C72-B221-B44748E41603}" dt="2023-04-27T02:20:50.682" v="91"/>
        <pc:sldMkLst>
          <pc:docMk/>
          <pc:sldMk cId="132499889" sldId="256"/>
        </pc:sldMkLst>
        <pc:graphicFrameChg chg="mod modGraphic">
          <ac:chgData name="坂本 紫織" userId="S::shioris2@jadecom.jp::08713b18-2b43-4673-9b3a-c0feae1ab178" providerId="AD" clId="Web-{9C5CDE94-667F-4C72-B221-B44748E41603}" dt="2023-04-27T02:20:50.682" v="91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add mod">
          <ac:chgData name="坂本 紫織" userId="S::shioris2@jadecom.jp::08713b18-2b43-4673-9b3a-c0feae1ab178" providerId="AD" clId="Web-{9C5CDE94-667F-4C72-B221-B44748E41603}" dt="2023-04-27T02:20:19.462" v="89" actId="1076"/>
          <ac:picMkLst>
            <pc:docMk/>
            <pc:sldMk cId="132499889" sldId="256"/>
            <ac:picMk id="9" creationId="{1362DD20-D334-18F9-E365-7F2BAAC592B5}"/>
          </ac:picMkLst>
        </pc:picChg>
      </pc:sldChg>
    </pc:docChg>
  </pc:docChgLst>
  <pc:docChgLst>
    <pc:chgData name="西森 友則" userId="S::tomonorin@jadecom.jp::2012878b-3d7f-4b90-b8d6-cc19228140d5" providerId="AD" clId="Web-{B64F4455-06FC-4D0F-AEA7-C873552DBA81}"/>
    <pc:docChg chg="modSld">
      <pc:chgData name="西森 友則" userId="S::tomonorin@jadecom.jp::2012878b-3d7f-4b90-b8d6-cc19228140d5" providerId="AD" clId="Web-{B64F4455-06FC-4D0F-AEA7-C873552DBA81}" dt="2023-05-08T00:09:43.224" v="89"/>
      <pc:docMkLst>
        <pc:docMk/>
      </pc:docMkLst>
      <pc:sldChg chg="modSp">
        <pc:chgData name="西森 友則" userId="S::tomonorin@jadecom.jp::2012878b-3d7f-4b90-b8d6-cc19228140d5" providerId="AD" clId="Web-{B64F4455-06FC-4D0F-AEA7-C873552DBA81}" dt="2023-05-08T00:09:43.224" v="89"/>
        <pc:sldMkLst>
          <pc:docMk/>
          <pc:sldMk cId="132499889" sldId="256"/>
        </pc:sldMkLst>
        <pc:graphicFrameChg chg="mod modGraphic">
          <ac:chgData name="西森 友則" userId="S::tomonorin@jadecom.jp::2012878b-3d7f-4b90-b8d6-cc19228140d5" providerId="AD" clId="Web-{B64F4455-06FC-4D0F-AEA7-C873552DBA81}" dt="2023-05-08T00:09:43.224" v="89"/>
          <ac:graphicFrameMkLst>
            <pc:docMk/>
            <pc:sldMk cId="132499889" sldId="256"/>
            <ac:graphicFrameMk id="6" creationId="{A099CB0E-E665-4472-8566-3DD1757EFFE3}"/>
          </ac:graphicFrameMkLst>
        </pc:graphicFrameChg>
      </pc:sldChg>
    </pc:docChg>
  </pc:docChgLst>
  <pc:docChgLst>
    <pc:chgData name="松本 啓子" userId="S::keikoou@jadecom.jp::ea00e6de-b45a-4d5e-ab7b-20cbba6a6e68" providerId="AD" clId="Web-{F80CBD6D-6C60-B838-7554-F4D2E55DA5DC}"/>
    <pc:docChg chg="modSld">
      <pc:chgData name="松本 啓子" userId="S::keikoou@jadecom.jp::ea00e6de-b45a-4d5e-ab7b-20cbba6a6e68" providerId="AD" clId="Web-{F80CBD6D-6C60-B838-7554-F4D2E55DA5DC}" dt="2023-05-09T01:49:07.707" v="118"/>
      <pc:docMkLst>
        <pc:docMk/>
      </pc:docMkLst>
      <pc:sldChg chg="modSp">
        <pc:chgData name="松本 啓子" userId="S::keikoou@jadecom.jp::ea00e6de-b45a-4d5e-ab7b-20cbba6a6e68" providerId="AD" clId="Web-{F80CBD6D-6C60-B838-7554-F4D2E55DA5DC}" dt="2023-05-09T01:48:45.612" v="114"/>
        <pc:sldMkLst>
          <pc:docMk/>
          <pc:sldMk cId="132499889" sldId="256"/>
        </pc:sldMkLst>
        <pc:graphicFrameChg chg="mod modGraphic">
          <ac:chgData name="松本 啓子" userId="S::keikoou@jadecom.jp::ea00e6de-b45a-4d5e-ab7b-20cbba6a6e68" providerId="AD" clId="Web-{F80CBD6D-6C60-B838-7554-F4D2E55DA5DC}" dt="2023-05-09T01:48:45.612" v="114"/>
          <ac:graphicFrameMkLst>
            <pc:docMk/>
            <pc:sldMk cId="132499889" sldId="256"/>
            <ac:graphicFrameMk id="6" creationId="{A099CB0E-E665-4472-8566-3DD1757EFFE3}"/>
          </ac:graphicFrameMkLst>
        </pc:graphicFrameChg>
      </pc:sldChg>
      <pc:sldChg chg="modSp">
        <pc:chgData name="松本 啓子" userId="S::keikoou@jadecom.jp::ea00e6de-b45a-4d5e-ab7b-20cbba6a6e68" providerId="AD" clId="Web-{F80CBD6D-6C60-B838-7554-F4D2E55DA5DC}" dt="2023-05-09T01:49:07.707" v="118"/>
        <pc:sldMkLst>
          <pc:docMk/>
          <pc:sldMk cId="2297043133" sldId="257"/>
        </pc:sldMkLst>
        <pc:graphicFrameChg chg="mod modGraphic">
          <ac:chgData name="松本 啓子" userId="S::keikoou@jadecom.jp::ea00e6de-b45a-4d5e-ab7b-20cbba6a6e68" providerId="AD" clId="Web-{F80CBD6D-6C60-B838-7554-F4D2E55DA5DC}" dt="2023-05-09T01:49:07.707" v="118"/>
          <ac:graphicFrameMkLst>
            <pc:docMk/>
            <pc:sldMk cId="2297043133" sldId="257"/>
            <ac:graphicFrameMk id="6" creationId="{A099CB0E-E665-4472-8566-3DD1757EFFE3}"/>
          </ac:graphicFrameMkLst>
        </pc:graphicFrameChg>
      </pc:sldChg>
    </pc:docChg>
  </pc:docChgLst>
  <pc:docChgLst>
    <pc:chgData name="谷口 恵子" userId="S::tajimak@jadecom.jp::bab31631-e86e-4c20-a23b-b1702fe4ee0e" providerId="AD" clId="Web-{DA394E5A-D093-440A-AEA6-B30AB99E81AB}"/>
    <pc:docChg chg="modSld">
      <pc:chgData name="谷口 恵子" userId="S::tajimak@jadecom.jp::bab31631-e86e-4c20-a23b-b1702fe4ee0e" providerId="AD" clId="Web-{DA394E5A-D093-440A-AEA6-B30AB99E81AB}" dt="2023-04-28T05:37:59.455" v="4"/>
      <pc:docMkLst>
        <pc:docMk/>
      </pc:docMkLst>
      <pc:sldChg chg="delSp modSp">
        <pc:chgData name="谷口 恵子" userId="S::tajimak@jadecom.jp::bab31631-e86e-4c20-a23b-b1702fe4ee0e" providerId="AD" clId="Web-{DA394E5A-D093-440A-AEA6-B30AB99E81AB}" dt="2023-04-28T05:37:59.455" v="4"/>
        <pc:sldMkLst>
          <pc:docMk/>
          <pc:sldMk cId="2297043133" sldId="257"/>
        </pc:sldMkLst>
        <pc:graphicFrameChg chg="mod modGraphic">
          <ac:chgData name="谷口 恵子" userId="S::tajimak@jadecom.jp::bab31631-e86e-4c20-a23b-b1702fe4ee0e" providerId="AD" clId="Web-{DA394E5A-D093-440A-AEA6-B30AB99E81AB}" dt="2023-04-28T05:37:50.533" v="3"/>
          <ac:graphicFrameMkLst>
            <pc:docMk/>
            <pc:sldMk cId="2297043133" sldId="257"/>
            <ac:graphicFrameMk id="6" creationId="{A099CB0E-E665-4472-8566-3DD1757EFFE3}"/>
          </ac:graphicFrameMkLst>
        </pc:graphicFrameChg>
        <pc:picChg chg="del">
          <ac:chgData name="谷口 恵子" userId="S::tajimak@jadecom.jp::bab31631-e86e-4c20-a23b-b1702fe4ee0e" providerId="AD" clId="Web-{DA394E5A-D093-440A-AEA6-B30AB99E81AB}" dt="2023-04-28T05:37:59.455" v="4"/>
          <ac:picMkLst>
            <pc:docMk/>
            <pc:sldMk cId="2297043133" sldId="257"/>
            <ac:picMk id="1025" creationId="{AB27CF60-96D7-4409-A37B-5E0F011FBBEA}"/>
          </ac:picMkLst>
        </pc:picChg>
      </pc:sldChg>
    </pc:docChg>
  </pc:docChgLst>
  <pc:docChgLst>
    <pc:chgData name="大島 道代" userId="S::yaeom@jadecom.jp::f78cf3e3-c555-4ed0-8e76-70d017ca08c6" providerId="AD" clId="Web-{F89A07E3-9621-4AB1-9D5E-371C1B5F8E33}"/>
    <pc:docChg chg="modSld">
      <pc:chgData name="大島 道代" userId="S::yaeom@jadecom.jp::f78cf3e3-c555-4ed0-8e76-70d017ca08c6" providerId="AD" clId="Web-{F89A07E3-9621-4AB1-9D5E-371C1B5F8E33}" dt="2023-04-14T10:23:37.028" v="33"/>
      <pc:docMkLst>
        <pc:docMk/>
      </pc:docMkLst>
      <pc:sldChg chg="modSp">
        <pc:chgData name="大島 道代" userId="S::yaeom@jadecom.jp::f78cf3e3-c555-4ed0-8e76-70d017ca08c6" providerId="AD" clId="Web-{F89A07E3-9621-4AB1-9D5E-371C1B5F8E33}" dt="2023-04-14T10:23:37.028" v="33"/>
        <pc:sldMkLst>
          <pc:docMk/>
          <pc:sldMk cId="132499889" sldId="256"/>
        </pc:sldMkLst>
        <pc:graphicFrameChg chg="mod modGraphic">
          <ac:chgData name="大島 道代" userId="S::yaeom@jadecom.jp::f78cf3e3-c555-4ed0-8e76-70d017ca08c6" providerId="AD" clId="Web-{F89A07E3-9621-4AB1-9D5E-371C1B5F8E33}" dt="2023-04-14T10:23:37.028" v="33"/>
          <ac:graphicFrameMkLst>
            <pc:docMk/>
            <pc:sldMk cId="132499889" sldId="256"/>
            <ac:graphicFrameMk id="6" creationId="{A099CB0E-E665-4472-8566-3DD1757EFFE3}"/>
          </ac:graphicFrameMkLst>
        </pc:graphicFrameChg>
      </pc:sldChg>
    </pc:docChg>
  </pc:docChgLst>
  <pc:docChgLst>
    <pc:chgData name="谷口 恵子" userId="S::tajimak@jadecom.jp::bab31631-e86e-4c20-a23b-b1702fe4ee0e" providerId="AD" clId="Web-{BC08F2A1-9A88-4234-89AE-D28596A09A4B}"/>
    <pc:docChg chg="modSld">
      <pc:chgData name="谷口 恵子" userId="S::tajimak@jadecom.jp::bab31631-e86e-4c20-a23b-b1702fe4ee0e" providerId="AD" clId="Web-{BC08F2A1-9A88-4234-89AE-D28596A09A4B}" dt="2023-04-28T05:50:03.550" v="5" actId="14100"/>
      <pc:docMkLst>
        <pc:docMk/>
      </pc:docMkLst>
      <pc:sldChg chg="addSp modSp">
        <pc:chgData name="谷口 恵子" userId="S::tajimak@jadecom.jp::bab31631-e86e-4c20-a23b-b1702fe4ee0e" providerId="AD" clId="Web-{BC08F2A1-9A88-4234-89AE-D28596A09A4B}" dt="2023-04-28T05:50:03.550" v="5" actId="14100"/>
        <pc:sldMkLst>
          <pc:docMk/>
          <pc:sldMk cId="2297043133" sldId="257"/>
        </pc:sldMkLst>
        <pc:picChg chg="add mod">
          <ac:chgData name="谷口 恵子" userId="S::tajimak@jadecom.jp::bab31631-e86e-4c20-a23b-b1702fe4ee0e" providerId="AD" clId="Web-{BC08F2A1-9A88-4234-89AE-D28596A09A4B}" dt="2023-04-28T05:50:03.550" v="5" actId="14100"/>
          <ac:picMkLst>
            <pc:docMk/>
            <pc:sldMk cId="2297043133" sldId="257"/>
            <ac:picMk id="3" creationId="{11C2F60D-AF27-93ED-3182-FCA2BE7853A8}"/>
          </ac:picMkLst>
        </pc:picChg>
      </pc:sldChg>
    </pc:docChg>
  </pc:docChgLst>
  <pc:docChgLst>
    <pc:chgData name="松本 啓子" userId="S::keikoou@jadecom.jp::ea00e6de-b45a-4d5e-ab7b-20cbba6a6e68" providerId="AD" clId="Web-{57CEBB25-4FAB-0CBC-8997-204BD4C53BCE}"/>
    <pc:docChg chg="modSld">
      <pc:chgData name="松本 啓子" userId="S::keikoou@jadecom.jp::ea00e6de-b45a-4d5e-ab7b-20cbba6a6e68" providerId="AD" clId="Web-{57CEBB25-4FAB-0CBC-8997-204BD4C53BCE}" dt="2023-05-08T00:00:03.818" v="31"/>
      <pc:docMkLst>
        <pc:docMk/>
      </pc:docMkLst>
      <pc:sldChg chg="modSp">
        <pc:chgData name="松本 啓子" userId="S::keikoou@jadecom.jp::ea00e6de-b45a-4d5e-ab7b-20cbba6a6e68" providerId="AD" clId="Web-{57CEBB25-4FAB-0CBC-8997-204BD4C53BCE}" dt="2023-05-08T00:00:03.818" v="31"/>
        <pc:sldMkLst>
          <pc:docMk/>
          <pc:sldMk cId="132499889" sldId="256"/>
        </pc:sldMkLst>
        <pc:graphicFrameChg chg="mod modGraphic">
          <ac:chgData name="松本 啓子" userId="S::keikoou@jadecom.jp::ea00e6de-b45a-4d5e-ab7b-20cbba6a6e68" providerId="AD" clId="Web-{57CEBB25-4FAB-0CBC-8997-204BD4C53BCE}" dt="2023-05-08T00:00:03.818" v="31"/>
          <ac:graphicFrameMkLst>
            <pc:docMk/>
            <pc:sldMk cId="132499889" sldId="256"/>
            <ac:graphicFrameMk id="6" creationId="{A099CB0E-E665-4472-8566-3DD1757EFFE3}"/>
          </ac:graphicFrameMkLst>
        </pc:graphicFrameChg>
      </pc:sldChg>
    </pc:docChg>
  </pc:docChgLst>
  <pc:docChgLst>
    <pc:chgData name="西森 友則" userId="S::tomonorin@jadecom.jp::2012878b-3d7f-4b90-b8d6-cc19228140d5" providerId="AD" clId="Web-{3A73FA58-3D09-4ED8-A04A-DD93C667AAC8}"/>
    <pc:docChg chg="modSld">
      <pc:chgData name="西森 友則" userId="S::tomonorin@jadecom.jp::2012878b-3d7f-4b90-b8d6-cc19228140d5" providerId="AD" clId="Web-{3A73FA58-3D09-4ED8-A04A-DD93C667AAC8}" dt="2023-05-08T00:17:13.396" v="7" actId="1076"/>
      <pc:docMkLst>
        <pc:docMk/>
      </pc:docMkLst>
      <pc:sldChg chg="addSp modSp">
        <pc:chgData name="西森 友則" userId="S::tomonorin@jadecom.jp::2012878b-3d7f-4b90-b8d6-cc19228140d5" providerId="AD" clId="Web-{3A73FA58-3D09-4ED8-A04A-DD93C667AAC8}" dt="2023-05-08T00:17:13.396" v="7" actId="1076"/>
        <pc:sldMkLst>
          <pc:docMk/>
          <pc:sldMk cId="132499889" sldId="256"/>
        </pc:sldMkLst>
        <pc:picChg chg="add mod">
          <ac:chgData name="西森 友則" userId="S::tomonorin@jadecom.jp::2012878b-3d7f-4b90-b8d6-cc19228140d5" providerId="AD" clId="Web-{3A73FA58-3D09-4ED8-A04A-DD93C667AAC8}" dt="2023-05-08T00:17:13.396" v="7" actId="1076"/>
          <ac:picMkLst>
            <pc:docMk/>
            <pc:sldMk cId="132499889" sldId="256"/>
            <ac:picMk id="9" creationId="{D16DC568-88EB-7DC0-C657-E52991981D82}"/>
          </ac:picMkLst>
        </pc:picChg>
      </pc:sldChg>
    </pc:docChg>
  </pc:docChgLst>
  <pc:docChgLst>
    <pc:chgData name="西森 友則" userId="S::tomonorin@jadecom.jp::2012878b-3d7f-4b90-b8d6-cc19228140d5" providerId="AD" clId="Web-{C0E0A6CB-550D-DEC9-F8F9-0B0EF0917418}"/>
    <pc:docChg chg="modSld">
      <pc:chgData name="西森 友則" userId="S::tomonorin@jadecom.jp::2012878b-3d7f-4b90-b8d6-cc19228140d5" providerId="AD" clId="Web-{C0E0A6CB-550D-DEC9-F8F9-0B0EF0917418}" dt="2023-05-08T00:11:15.344" v="60"/>
      <pc:docMkLst>
        <pc:docMk/>
      </pc:docMkLst>
      <pc:sldChg chg="delSp modSp">
        <pc:chgData name="西森 友則" userId="S::tomonorin@jadecom.jp::2012878b-3d7f-4b90-b8d6-cc19228140d5" providerId="AD" clId="Web-{C0E0A6CB-550D-DEC9-F8F9-0B0EF0917418}" dt="2023-05-08T00:11:15.344" v="60"/>
        <pc:sldMkLst>
          <pc:docMk/>
          <pc:sldMk cId="132499889" sldId="256"/>
        </pc:sldMkLst>
        <pc:graphicFrameChg chg="mod modGraphic">
          <ac:chgData name="西森 友則" userId="S::tomonorin@jadecom.jp::2012878b-3d7f-4b90-b8d6-cc19228140d5" providerId="AD" clId="Web-{C0E0A6CB-550D-DEC9-F8F9-0B0EF0917418}" dt="2023-05-08T00:11:08.640" v="59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del">
          <ac:chgData name="西森 友則" userId="S::tomonorin@jadecom.jp::2012878b-3d7f-4b90-b8d6-cc19228140d5" providerId="AD" clId="Web-{C0E0A6CB-550D-DEC9-F8F9-0B0EF0917418}" dt="2023-05-08T00:11:15.344" v="60"/>
          <ac:picMkLst>
            <pc:docMk/>
            <pc:sldMk cId="132499889" sldId="256"/>
            <ac:picMk id="13" creationId="{12D41545-6DF7-4C25-A729-1538BD2897BC}"/>
          </ac:picMkLst>
        </pc:picChg>
      </pc:sldChg>
    </pc:docChg>
  </pc:docChgLst>
  <pc:docChgLst>
    <pc:chgData name="坂本 紫織" userId="S::shioris2@jadecom.jp::08713b18-2b43-4673-9b3a-c0feae1ab178" providerId="AD" clId="Web-{E5343152-7809-4B05-BF51-86EB3B7D39F1}"/>
    <pc:docChg chg="modSld">
      <pc:chgData name="坂本 紫織" userId="S::shioris2@jadecom.jp::08713b18-2b43-4673-9b3a-c0feae1ab178" providerId="AD" clId="Web-{E5343152-7809-4B05-BF51-86EB3B7D39F1}" dt="2023-05-08T04:42:07.387" v="93"/>
      <pc:docMkLst>
        <pc:docMk/>
      </pc:docMkLst>
      <pc:sldChg chg="modSp">
        <pc:chgData name="坂本 紫織" userId="S::shioris2@jadecom.jp::08713b18-2b43-4673-9b3a-c0feae1ab178" providerId="AD" clId="Web-{E5343152-7809-4B05-BF51-86EB3B7D39F1}" dt="2023-05-08T04:42:07.387" v="93"/>
        <pc:sldMkLst>
          <pc:docMk/>
          <pc:sldMk cId="132499889" sldId="256"/>
        </pc:sldMkLst>
        <pc:graphicFrameChg chg="mod modGraphic">
          <ac:chgData name="坂本 紫織" userId="S::shioris2@jadecom.jp::08713b18-2b43-4673-9b3a-c0feae1ab178" providerId="AD" clId="Web-{E5343152-7809-4B05-BF51-86EB3B7D39F1}" dt="2023-05-08T04:42:07.387" v="93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mod">
          <ac:chgData name="坂本 紫織" userId="S::shioris2@jadecom.jp::08713b18-2b43-4673-9b3a-c0feae1ab178" providerId="AD" clId="Web-{E5343152-7809-4B05-BF51-86EB3B7D39F1}" dt="2023-05-08T04:36:34.176" v="25" actId="1076"/>
          <ac:picMkLst>
            <pc:docMk/>
            <pc:sldMk cId="132499889" sldId="256"/>
            <ac:picMk id="11" creationId="{60C13248-7EB5-8826-D837-550E19B68DCB}"/>
          </ac:picMkLst>
        </pc:picChg>
      </pc:sldChg>
    </pc:docChg>
  </pc:docChgLst>
  <pc:docChgLst>
    <pc:chgData name="大島 道代" userId="S::yaeom@jadecom.jp::f78cf3e3-c555-4ed0-8e76-70d017ca08c6" providerId="AD" clId="Web-{21E2EBE5-8DAC-4AC9-ADCA-76BF42AB9B94}"/>
    <pc:docChg chg="modSld">
      <pc:chgData name="大島 道代" userId="S::yaeom@jadecom.jp::f78cf3e3-c555-4ed0-8e76-70d017ca08c6" providerId="AD" clId="Web-{21E2EBE5-8DAC-4AC9-ADCA-76BF42AB9B94}" dt="2023-04-24T06:00:36.831" v="102" actId="1076"/>
      <pc:docMkLst>
        <pc:docMk/>
      </pc:docMkLst>
      <pc:sldChg chg="delSp modSp">
        <pc:chgData name="大島 道代" userId="S::yaeom@jadecom.jp::f78cf3e3-c555-4ed0-8e76-70d017ca08c6" providerId="AD" clId="Web-{21E2EBE5-8DAC-4AC9-ADCA-76BF42AB9B94}" dt="2023-04-24T06:00:36.831" v="102" actId="1076"/>
        <pc:sldMkLst>
          <pc:docMk/>
          <pc:sldMk cId="132499889" sldId="256"/>
        </pc:sldMkLst>
        <pc:graphicFrameChg chg="mod modGraphic">
          <ac:chgData name="大島 道代" userId="S::yaeom@jadecom.jp::f78cf3e3-c555-4ed0-8e76-70d017ca08c6" providerId="AD" clId="Web-{21E2EBE5-8DAC-4AC9-ADCA-76BF42AB9B94}" dt="2023-04-24T06:00:27.674" v="101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mod">
          <ac:chgData name="大島 道代" userId="S::yaeom@jadecom.jp::f78cf3e3-c555-4ed0-8e76-70d017ca08c6" providerId="AD" clId="Web-{21E2EBE5-8DAC-4AC9-ADCA-76BF42AB9B94}" dt="2023-04-24T06:00:36.831" v="102" actId="1076"/>
          <ac:picMkLst>
            <pc:docMk/>
            <pc:sldMk cId="132499889" sldId="256"/>
            <ac:picMk id="4" creationId="{074F992D-6273-2189-563C-980C587EDF30}"/>
          </ac:picMkLst>
        </pc:picChg>
        <pc:picChg chg="del">
          <ac:chgData name="大島 道代" userId="S::yaeom@jadecom.jp::f78cf3e3-c555-4ed0-8e76-70d017ca08c6" providerId="AD" clId="Web-{21E2EBE5-8DAC-4AC9-ADCA-76BF42AB9B94}" dt="2023-04-24T05:56:25.059" v="0"/>
          <ac:picMkLst>
            <pc:docMk/>
            <pc:sldMk cId="132499889" sldId="256"/>
            <ac:picMk id="10" creationId="{933477DA-4521-4176-B827-C9344E337A47}"/>
          </ac:picMkLst>
        </pc:picChg>
      </pc:sldChg>
    </pc:docChg>
  </pc:docChgLst>
  <pc:docChgLst>
    <pc:chgData name="三浦 由美子" userId="S::yumikoa@jadecom.jp::d8c2e580-9999-4080-b3e2-b0c66c7a22fa" providerId="AD" clId="Web-{102A2641-4C25-4E08-9479-84212AEB8146}"/>
    <pc:docChg chg="modSld">
      <pc:chgData name="三浦 由美子" userId="S::yumikoa@jadecom.jp::d8c2e580-9999-4080-b3e2-b0c66c7a22fa" providerId="AD" clId="Web-{102A2641-4C25-4E08-9479-84212AEB8146}" dt="2023-04-14T06:24:37.862" v="83"/>
      <pc:docMkLst>
        <pc:docMk/>
      </pc:docMkLst>
      <pc:sldChg chg="modSp">
        <pc:chgData name="三浦 由美子" userId="S::yumikoa@jadecom.jp::d8c2e580-9999-4080-b3e2-b0c66c7a22fa" providerId="AD" clId="Web-{102A2641-4C25-4E08-9479-84212AEB8146}" dt="2023-04-14T06:24:37.862" v="83"/>
        <pc:sldMkLst>
          <pc:docMk/>
          <pc:sldMk cId="132499889" sldId="256"/>
        </pc:sldMkLst>
        <pc:graphicFrameChg chg="mod modGraphic">
          <ac:chgData name="三浦 由美子" userId="S::yumikoa@jadecom.jp::d8c2e580-9999-4080-b3e2-b0c66c7a22fa" providerId="AD" clId="Web-{102A2641-4C25-4E08-9479-84212AEB8146}" dt="2023-04-14T06:24:37.862" v="83"/>
          <ac:graphicFrameMkLst>
            <pc:docMk/>
            <pc:sldMk cId="132499889" sldId="256"/>
            <ac:graphicFrameMk id="6" creationId="{A099CB0E-E665-4472-8566-3DD1757EFFE3}"/>
          </ac:graphicFrameMkLst>
        </pc:graphicFrameChg>
      </pc:sldChg>
    </pc:docChg>
  </pc:docChgLst>
  <pc:docChgLst>
    <pc:chgData name="西森 友則" userId="S::tomonorin@jadecom.jp::2012878b-3d7f-4b90-b8d6-cc19228140d5" providerId="AD" clId="Web-{36318BC5-A845-4C70-9E8B-9EC4804A75E3}"/>
    <pc:docChg chg="modSld">
      <pc:chgData name="西森 友則" userId="S::tomonorin@jadecom.jp::2012878b-3d7f-4b90-b8d6-cc19228140d5" providerId="AD" clId="Web-{36318BC5-A845-4C70-9E8B-9EC4804A75E3}" dt="2023-05-08T01:34:49.477" v="32"/>
      <pc:docMkLst>
        <pc:docMk/>
      </pc:docMkLst>
      <pc:sldChg chg="addSp delSp modSp">
        <pc:chgData name="西森 友則" userId="S::tomonorin@jadecom.jp::2012878b-3d7f-4b90-b8d6-cc19228140d5" providerId="AD" clId="Web-{36318BC5-A845-4C70-9E8B-9EC4804A75E3}" dt="2023-05-08T01:34:49.477" v="32"/>
        <pc:sldMkLst>
          <pc:docMk/>
          <pc:sldMk cId="132499889" sldId="256"/>
        </pc:sldMkLst>
        <pc:graphicFrameChg chg="mod modGraphic">
          <ac:chgData name="西森 友則" userId="S::tomonorin@jadecom.jp::2012878b-3d7f-4b90-b8d6-cc19228140d5" providerId="AD" clId="Web-{36318BC5-A845-4C70-9E8B-9EC4804A75E3}" dt="2023-05-08T01:34:49.477" v="32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del">
          <ac:chgData name="西森 友則" userId="S::tomonorin@jadecom.jp::2012878b-3d7f-4b90-b8d6-cc19228140d5" providerId="AD" clId="Web-{36318BC5-A845-4C70-9E8B-9EC4804A75E3}" dt="2023-05-08T01:28:42.750" v="0"/>
          <ac:picMkLst>
            <pc:docMk/>
            <pc:sldMk cId="132499889" sldId="256"/>
            <ac:picMk id="9" creationId="{D16DC568-88EB-7DC0-C657-E52991981D82}"/>
          </ac:picMkLst>
        </pc:picChg>
        <pc:picChg chg="add mod">
          <ac:chgData name="西森 友則" userId="S::tomonorin@jadecom.jp::2012878b-3d7f-4b90-b8d6-cc19228140d5" providerId="AD" clId="Web-{36318BC5-A845-4C70-9E8B-9EC4804A75E3}" dt="2023-05-08T01:31:41.129" v="18" actId="1076"/>
          <ac:picMkLst>
            <pc:docMk/>
            <pc:sldMk cId="132499889" sldId="256"/>
            <ac:picMk id="12" creationId="{0FAFE201-073F-2800-F663-CBF530FD0EFA}"/>
          </ac:picMkLst>
        </pc:picChg>
      </pc:sldChg>
      <pc:sldChg chg="modSp">
        <pc:chgData name="西森 友則" userId="S::tomonorin@jadecom.jp::2012878b-3d7f-4b90-b8d6-cc19228140d5" providerId="AD" clId="Web-{36318BC5-A845-4C70-9E8B-9EC4804A75E3}" dt="2023-05-08T01:34:39.321" v="26"/>
        <pc:sldMkLst>
          <pc:docMk/>
          <pc:sldMk cId="2297043133" sldId="257"/>
        </pc:sldMkLst>
        <pc:graphicFrameChg chg="mod modGraphic">
          <ac:chgData name="西森 友則" userId="S::tomonorin@jadecom.jp::2012878b-3d7f-4b90-b8d6-cc19228140d5" providerId="AD" clId="Web-{36318BC5-A845-4C70-9E8B-9EC4804A75E3}" dt="2023-05-08T01:34:39.321" v="26"/>
          <ac:graphicFrameMkLst>
            <pc:docMk/>
            <pc:sldMk cId="2297043133" sldId="257"/>
            <ac:graphicFrameMk id="6" creationId="{A099CB0E-E665-4472-8566-3DD1757EFFE3}"/>
          </ac:graphicFrameMkLst>
        </pc:graphicFrameChg>
      </pc:sldChg>
    </pc:docChg>
  </pc:docChgLst>
  <pc:docChgLst>
    <pc:chgData name="大島 道代" userId="S::yaeom@jadecom.jp::f78cf3e3-c555-4ed0-8e76-70d017ca08c6" providerId="AD" clId="Web-{B6641B5B-587A-4741-95E8-5A7FCAA70E40}"/>
    <pc:docChg chg="modSld">
      <pc:chgData name="大島 道代" userId="S::yaeom@jadecom.jp::f78cf3e3-c555-4ed0-8e76-70d017ca08c6" providerId="AD" clId="Web-{B6641B5B-587A-4741-95E8-5A7FCAA70E40}" dt="2023-04-27T06:15:15.128" v="51"/>
      <pc:docMkLst>
        <pc:docMk/>
      </pc:docMkLst>
      <pc:sldChg chg="addSp modSp">
        <pc:chgData name="大島 道代" userId="S::yaeom@jadecom.jp::f78cf3e3-c555-4ed0-8e76-70d017ca08c6" providerId="AD" clId="Web-{B6641B5B-587A-4741-95E8-5A7FCAA70E40}" dt="2023-04-27T06:15:15.128" v="51"/>
        <pc:sldMkLst>
          <pc:docMk/>
          <pc:sldMk cId="132499889" sldId="256"/>
        </pc:sldMkLst>
        <pc:graphicFrameChg chg="mod modGraphic">
          <ac:chgData name="大島 道代" userId="S::yaeom@jadecom.jp::f78cf3e3-c555-4ed0-8e76-70d017ca08c6" providerId="AD" clId="Web-{B6641B5B-587A-4741-95E8-5A7FCAA70E40}" dt="2023-04-27T06:15:15.128" v="51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add mod">
          <ac:chgData name="大島 道代" userId="S::yaeom@jadecom.jp::f78cf3e3-c555-4ed0-8e76-70d017ca08c6" providerId="AD" clId="Web-{B6641B5B-587A-4741-95E8-5A7FCAA70E40}" dt="2023-04-27T06:12:40.265" v="37" actId="1076"/>
          <ac:picMkLst>
            <pc:docMk/>
            <pc:sldMk cId="132499889" sldId="256"/>
            <ac:picMk id="10" creationId="{5467E7C9-9B82-1776-3D25-C35E898A2A61}"/>
          </ac:picMkLst>
        </pc:picChg>
      </pc:sldChg>
    </pc:docChg>
  </pc:docChgLst>
  <pc:docChgLst>
    <pc:chgData name="松本 啓子" userId="S::keikoou@jadecom.jp::ea00e6de-b45a-4d5e-ab7b-20cbba6a6e68" providerId="AD" clId="Web-{979C8906-0A9D-FFEA-12E8-36A7EA459123}"/>
    <pc:docChg chg="modSld">
      <pc:chgData name="松本 啓子" userId="S::keikoou@jadecom.jp::ea00e6de-b45a-4d5e-ab7b-20cbba6a6e68" providerId="AD" clId="Web-{979C8906-0A9D-FFEA-12E8-36A7EA459123}" dt="2023-05-07T12:48:59.108" v="2" actId="1076"/>
      <pc:docMkLst>
        <pc:docMk/>
      </pc:docMkLst>
      <pc:sldChg chg="modSp">
        <pc:chgData name="松本 啓子" userId="S::keikoou@jadecom.jp::ea00e6de-b45a-4d5e-ab7b-20cbba6a6e68" providerId="AD" clId="Web-{979C8906-0A9D-FFEA-12E8-36A7EA459123}" dt="2023-05-07T12:48:59.108" v="2" actId="1076"/>
        <pc:sldMkLst>
          <pc:docMk/>
          <pc:sldMk cId="132499889" sldId="256"/>
        </pc:sldMkLst>
        <pc:picChg chg="mod">
          <ac:chgData name="松本 啓子" userId="S::keikoou@jadecom.jp::ea00e6de-b45a-4d5e-ab7b-20cbba6a6e68" providerId="AD" clId="Web-{979C8906-0A9D-FFEA-12E8-36A7EA459123}" dt="2023-05-07T12:48:59.108" v="2" actId="1076"/>
          <ac:picMkLst>
            <pc:docMk/>
            <pc:sldMk cId="132499889" sldId="256"/>
            <ac:picMk id="4" creationId="{074F992D-6273-2189-563C-980C587EDF30}"/>
          </ac:picMkLst>
        </pc:picChg>
      </pc:sldChg>
    </pc:docChg>
  </pc:docChgLst>
  <pc:docChgLst>
    <pc:chgData name="古川 朋子" userId="S::tomokof@jadecom.jp::547ed8fd-5bac-4094-a709-a6104a914dfd" providerId="AD" clId="Web-{D5C1CAD4-74DC-4387-BE68-BA8BDC3ACBDE}"/>
    <pc:docChg chg="modSld">
      <pc:chgData name="古川 朋子" userId="S::tomokof@jadecom.jp::547ed8fd-5bac-4094-a709-a6104a914dfd" providerId="AD" clId="Web-{D5C1CAD4-74DC-4387-BE68-BA8BDC3ACBDE}" dt="2023-04-30T02:43:00.975" v="79"/>
      <pc:docMkLst>
        <pc:docMk/>
      </pc:docMkLst>
      <pc:sldChg chg="modSp">
        <pc:chgData name="古川 朋子" userId="S::tomokof@jadecom.jp::547ed8fd-5bac-4094-a709-a6104a914dfd" providerId="AD" clId="Web-{D5C1CAD4-74DC-4387-BE68-BA8BDC3ACBDE}" dt="2023-04-30T02:43:00.975" v="79"/>
        <pc:sldMkLst>
          <pc:docMk/>
          <pc:sldMk cId="2297043133" sldId="257"/>
        </pc:sldMkLst>
        <pc:graphicFrameChg chg="mod modGraphic">
          <ac:chgData name="古川 朋子" userId="S::tomokof@jadecom.jp::547ed8fd-5bac-4094-a709-a6104a914dfd" providerId="AD" clId="Web-{D5C1CAD4-74DC-4387-BE68-BA8BDC3ACBDE}" dt="2023-04-30T02:43:00.975" v="79"/>
          <ac:graphicFrameMkLst>
            <pc:docMk/>
            <pc:sldMk cId="2297043133" sldId="257"/>
            <ac:graphicFrameMk id="6" creationId="{A099CB0E-E665-4472-8566-3DD1757EFFE3}"/>
          </ac:graphicFrameMkLst>
        </pc:graphicFrameChg>
        <pc:picChg chg="mod">
          <ac:chgData name="古川 朋子" userId="S::tomokof@jadecom.jp::547ed8fd-5bac-4094-a709-a6104a914dfd" providerId="AD" clId="Web-{D5C1CAD4-74DC-4387-BE68-BA8BDC3ACBDE}" dt="2023-04-30T02:42:29.005" v="64" actId="14100"/>
          <ac:picMkLst>
            <pc:docMk/>
            <pc:sldMk cId="2297043133" sldId="257"/>
            <ac:picMk id="3" creationId="{11C2F60D-AF27-93ED-3182-FCA2BE7853A8}"/>
          </ac:picMkLst>
        </pc:picChg>
        <pc:picChg chg="mod">
          <ac:chgData name="古川 朋子" userId="S::tomokof@jadecom.jp::547ed8fd-5bac-4094-a709-a6104a914dfd" providerId="AD" clId="Web-{D5C1CAD4-74DC-4387-BE68-BA8BDC3ACBDE}" dt="2023-04-30T02:42:42.881" v="65" actId="14100"/>
          <ac:picMkLst>
            <pc:docMk/>
            <pc:sldMk cId="2297043133" sldId="257"/>
            <ac:picMk id="4" creationId="{44947997-F0B0-DB73-2839-63D154FBBDDD}"/>
          </ac:picMkLst>
        </pc:picChg>
      </pc:sldChg>
    </pc:docChg>
  </pc:docChgLst>
  <pc:docChgLst>
    <pc:chgData name="松本 啓子" userId="S::keikoou@jadecom.jp::ea00e6de-b45a-4d5e-ab7b-20cbba6a6e68" providerId="AD" clId="Web-{F35641A6-38ED-35FE-9795-87C5C8EB7950}"/>
    <pc:docChg chg="modSld">
      <pc:chgData name="松本 啓子" userId="S::keikoou@jadecom.jp::ea00e6de-b45a-4d5e-ab7b-20cbba6a6e68" providerId="AD" clId="Web-{F35641A6-38ED-35FE-9795-87C5C8EB7950}" dt="2023-04-21T01:36:03.001" v="304"/>
      <pc:docMkLst>
        <pc:docMk/>
      </pc:docMkLst>
      <pc:sldChg chg="modSp">
        <pc:chgData name="松本 啓子" userId="S::keikoou@jadecom.jp::ea00e6de-b45a-4d5e-ab7b-20cbba6a6e68" providerId="AD" clId="Web-{F35641A6-38ED-35FE-9795-87C5C8EB7950}" dt="2023-04-21T01:35:49.392" v="303" actId="1076"/>
        <pc:sldMkLst>
          <pc:docMk/>
          <pc:sldMk cId="132499889" sldId="256"/>
        </pc:sldMkLst>
        <pc:spChg chg="mod">
          <ac:chgData name="松本 啓子" userId="S::keikoou@jadecom.jp::ea00e6de-b45a-4d5e-ab7b-20cbba6a6e68" providerId="AD" clId="Web-{F35641A6-38ED-35FE-9795-87C5C8EB7950}" dt="2023-04-21T01:31:27.309" v="225" actId="20577"/>
          <ac:spMkLst>
            <pc:docMk/>
            <pc:sldMk cId="132499889" sldId="256"/>
            <ac:spMk id="3" creationId="{DA9A73CE-EF31-4446-8CC0-04071A2FB1C2}"/>
          </ac:spMkLst>
        </pc:spChg>
        <pc:graphicFrameChg chg="mod modGraphic">
          <ac:chgData name="松本 啓子" userId="S::keikoou@jadecom.jp::ea00e6de-b45a-4d5e-ab7b-20cbba6a6e68" providerId="AD" clId="Web-{F35641A6-38ED-35FE-9795-87C5C8EB7950}" dt="2023-04-21T01:35:30.094" v="301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mod">
          <ac:chgData name="松本 啓子" userId="S::keikoou@jadecom.jp::ea00e6de-b45a-4d5e-ab7b-20cbba6a6e68" providerId="AD" clId="Web-{F35641A6-38ED-35FE-9795-87C5C8EB7950}" dt="2023-04-21T01:31:08.418" v="223" actId="1076"/>
          <ac:picMkLst>
            <pc:docMk/>
            <pc:sldMk cId="132499889" sldId="256"/>
            <ac:picMk id="7" creationId="{C02F11BB-FD3D-4CCF-B173-5D332FADA433}"/>
          </ac:picMkLst>
        </pc:picChg>
        <pc:picChg chg="mod">
          <ac:chgData name="松本 啓子" userId="S::keikoou@jadecom.jp::ea00e6de-b45a-4d5e-ab7b-20cbba6a6e68" providerId="AD" clId="Web-{F35641A6-38ED-35FE-9795-87C5C8EB7950}" dt="2023-04-21T01:35:49.392" v="303" actId="1076"/>
          <ac:picMkLst>
            <pc:docMk/>
            <pc:sldMk cId="132499889" sldId="256"/>
            <ac:picMk id="13" creationId="{12D41545-6DF7-4C25-A729-1538BD2897BC}"/>
          </ac:picMkLst>
        </pc:picChg>
        <pc:picChg chg="mod">
          <ac:chgData name="松本 啓子" userId="S::keikoou@jadecom.jp::ea00e6de-b45a-4d5e-ab7b-20cbba6a6e68" providerId="AD" clId="Web-{F35641A6-38ED-35FE-9795-87C5C8EB7950}" dt="2023-04-21T01:35:40.126" v="302" actId="1076"/>
          <ac:picMkLst>
            <pc:docMk/>
            <pc:sldMk cId="132499889" sldId="256"/>
            <ac:picMk id="16" creationId="{3A6D0809-FA14-49B1-BB8A-42AAAED83925}"/>
          </ac:picMkLst>
        </pc:picChg>
      </pc:sldChg>
      <pc:sldChg chg="addSp delSp modSp">
        <pc:chgData name="松本 啓子" userId="S::keikoou@jadecom.jp::ea00e6de-b45a-4d5e-ab7b-20cbba6a6e68" providerId="AD" clId="Web-{F35641A6-38ED-35FE-9795-87C5C8EB7950}" dt="2023-04-21T01:36:03.001" v="304"/>
        <pc:sldMkLst>
          <pc:docMk/>
          <pc:sldMk cId="2297043133" sldId="257"/>
        </pc:sldMkLst>
        <pc:spChg chg="del">
          <ac:chgData name="松本 啓子" userId="S::keikoou@jadecom.jp::ea00e6de-b45a-4d5e-ab7b-20cbba6a6e68" providerId="AD" clId="Web-{F35641A6-38ED-35FE-9795-87C5C8EB7950}" dt="2023-04-21T01:31:58.450" v="226"/>
          <ac:spMkLst>
            <pc:docMk/>
            <pc:sldMk cId="2297043133" sldId="257"/>
            <ac:spMk id="3" creationId="{DA9A73CE-EF31-4446-8CC0-04071A2FB1C2}"/>
          </ac:spMkLst>
        </pc:spChg>
        <pc:spChg chg="add del mod">
          <ac:chgData name="松本 啓子" userId="S::keikoou@jadecom.jp::ea00e6de-b45a-4d5e-ab7b-20cbba6a6e68" providerId="AD" clId="Web-{F35641A6-38ED-35FE-9795-87C5C8EB7950}" dt="2023-04-21T01:36:03.001" v="304"/>
          <ac:spMkLst>
            <pc:docMk/>
            <pc:sldMk cId="2297043133" sldId="257"/>
            <ac:spMk id="12" creationId="{1DA9E1E8-BB1F-51D5-FB65-150B53598706}"/>
          </ac:spMkLst>
        </pc:spChg>
        <pc:spChg chg="add mod">
          <ac:chgData name="松本 啓子" userId="S::keikoou@jadecom.jp::ea00e6de-b45a-4d5e-ab7b-20cbba6a6e68" providerId="AD" clId="Web-{F35641A6-38ED-35FE-9795-87C5C8EB7950}" dt="2023-04-21T01:32:13.294" v="228" actId="20577"/>
          <ac:spMkLst>
            <pc:docMk/>
            <pc:sldMk cId="2297043133" sldId="257"/>
            <ac:spMk id="14" creationId="{45B32C04-D51D-D4D8-E2C5-8976D96413E7}"/>
          </ac:spMkLst>
        </pc:spChg>
        <pc:graphicFrameChg chg="mod modGraphic">
          <ac:chgData name="松本 啓子" userId="S::keikoou@jadecom.jp::ea00e6de-b45a-4d5e-ab7b-20cbba6a6e68" providerId="AD" clId="Web-{F35641A6-38ED-35FE-9795-87C5C8EB7950}" dt="2023-04-21T01:29:50.277" v="191"/>
          <ac:graphicFrameMkLst>
            <pc:docMk/>
            <pc:sldMk cId="2297043133" sldId="257"/>
            <ac:graphicFrameMk id="6" creationId="{A099CB0E-E665-4472-8566-3DD1757EFFE3}"/>
          </ac:graphicFrameMkLst>
        </pc:graphicFrameChg>
        <pc:picChg chg="mod">
          <ac:chgData name="松本 啓子" userId="S::keikoou@jadecom.jp::ea00e6de-b45a-4d5e-ab7b-20cbba6a6e68" providerId="AD" clId="Web-{F35641A6-38ED-35FE-9795-87C5C8EB7950}" dt="2023-04-21T01:29:31.604" v="190" actId="14100"/>
          <ac:picMkLst>
            <pc:docMk/>
            <pc:sldMk cId="2297043133" sldId="257"/>
            <ac:picMk id="4" creationId="{44947997-F0B0-DB73-2839-63D154FBBDDD}"/>
          </ac:picMkLst>
        </pc:picChg>
        <pc:picChg chg="add del mod">
          <ac:chgData name="松本 啓子" userId="S::keikoou@jadecom.jp::ea00e6de-b45a-4d5e-ab7b-20cbba6a6e68" providerId="AD" clId="Web-{F35641A6-38ED-35FE-9795-87C5C8EB7950}" dt="2023-04-21T01:04:26.918" v="54"/>
          <ac:picMkLst>
            <pc:docMk/>
            <pc:sldMk cId="2297043133" sldId="257"/>
            <ac:picMk id="5" creationId="{6A43BF26-3084-C971-1377-78BE7AE16723}"/>
          </ac:picMkLst>
        </pc:picChg>
        <pc:picChg chg="add mod">
          <ac:chgData name="松本 啓子" userId="S::keikoou@jadecom.jp::ea00e6de-b45a-4d5e-ab7b-20cbba6a6e68" providerId="AD" clId="Web-{F35641A6-38ED-35FE-9795-87C5C8EB7950}" dt="2023-04-21T01:28:39.479" v="180" actId="1076"/>
          <ac:picMkLst>
            <pc:docMk/>
            <pc:sldMk cId="2297043133" sldId="257"/>
            <ac:picMk id="5" creationId="{844E44E1-2DB3-3FF2-EE13-0B818075FD59}"/>
          </ac:picMkLst>
        </pc:picChg>
        <pc:picChg chg="add del mod">
          <ac:chgData name="松本 啓子" userId="S::keikoou@jadecom.jp::ea00e6de-b45a-4d5e-ab7b-20cbba6a6e68" providerId="AD" clId="Web-{F35641A6-38ED-35FE-9795-87C5C8EB7950}" dt="2023-04-21T01:04:26.090" v="53"/>
          <ac:picMkLst>
            <pc:docMk/>
            <pc:sldMk cId="2297043133" sldId="257"/>
            <ac:picMk id="10" creationId="{38411A57-D906-73CD-2AAA-B28B6942ED27}"/>
          </ac:picMkLst>
        </pc:picChg>
        <pc:picChg chg="add mod">
          <ac:chgData name="松本 啓子" userId="S::keikoou@jadecom.jp::ea00e6de-b45a-4d5e-ab7b-20cbba6a6e68" providerId="AD" clId="Web-{F35641A6-38ED-35FE-9795-87C5C8EB7950}" dt="2023-04-21T01:28:42.338" v="181" actId="14100"/>
          <ac:picMkLst>
            <pc:docMk/>
            <pc:sldMk cId="2297043133" sldId="257"/>
            <ac:picMk id="11" creationId="{9AF2421F-D439-A113-D7B4-7EB3B6B9F0BA}"/>
          </ac:picMkLst>
        </pc:picChg>
        <pc:picChg chg="del">
          <ac:chgData name="松本 啓子" userId="S::keikoou@jadecom.jp::ea00e6de-b45a-4d5e-ab7b-20cbba6a6e68" providerId="AD" clId="Web-{F35641A6-38ED-35FE-9795-87C5C8EB7950}" dt="2023-04-21T01:28:17.150" v="176"/>
          <ac:picMkLst>
            <pc:docMk/>
            <pc:sldMk cId="2297043133" sldId="257"/>
            <ac:picMk id="18" creationId="{1126F6F4-C424-4502-8871-D384C7AFC54D}"/>
          </ac:picMkLst>
        </pc:picChg>
        <pc:picChg chg="del">
          <ac:chgData name="松本 啓子" userId="S::keikoou@jadecom.jp::ea00e6de-b45a-4d5e-ab7b-20cbba6a6e68" providerId="AD" clId="Web-{F35641A6-38ED-35FE-9795-87C5C8EB7950}" dt="2023-04-21T01:02:09.414" v="48"/>
          <ac:picMkLst>
            <pc:docMk/>
            <pc:sldMk cId="2297043133" sldId="257"/>
            <ac:picMk id="20" creationId="{531690EB-A2A0-442C-B0AD-5E8989FEA430}"/>
          </ac:picMkLst>
        </pc:picChg>
        <pc:picChg chg="mod">
          <ac:chgData name="松本 啓子" userId="S::keikoou@jadecom.jp::ea00e6de-b45a-4d5e-ab7b-20cbba6a6e68" providerId="AD" clId="Web-{F35641A6-38ED-35FE-9795-87C5C8EB7950}" dt="2023-04-21T01:29:27.495" v="189" actId="1076"/>
          <ac:picMkLst>
            <pc:docMk/>
            <pc:sldMk cId="2297043133" sldId="257"/>
            <ac:picMk id="1025" creationId="{AB27CF60-96D7-4409-A37B-5E0F011FBBEA}"/>
          </ac:picMkLst>
        </pc:picChg>
      </pc:sldChg>
    </pc:docChg>
  </pc:docChgLst>
  <pc:docChgLst>
    <pc:chgData name="坂本 紫織" userId="S::shioris2@jadecom.jp::08713b18-2b43-4673-9b3a-c0feae1ab178" providerId="AD" clId="Web-{C265FE22-A3CC-4A2F-89A3-DB852B0EF4EF}"/>
    <pc:docChg chg="modSld">
      <pc:chgData name="坂本 紫織" userId="S::shioris2@jadecom.jp::08713b18-2b43-4673-9b3a-c0feae1ab178" providerId="AD" clId="Web-{C265FE22-A3CC-4A2F-89A3-DB852B0EF4EF}" dt="2023-04-27T12:01:45.937" v="71"/>
      <pc:docMkLst>
        <pc:docMk/>
      </pc:docMkLst>
      <pc:sldChg chg="addSp delSp modSp">
        <pc:chgData name="坂本 紫織" userId="S::shioris2@jadecom.jp::08713b18-2b43-4673-9b3a-c0feae1ab178" providerId="AD" clId="Web-{C265FE22-A3CC-4A2F-89A3-DB852B0EF4EF}" dt="2023-04-27T12:01:45.937" v="71"/>
        <pc:sldMkLst>
          <pc:docMk/>
          <pc:sldMk cId="132499889" sldId="256"/>
        </pc:sldMkLst>
        <pc:graphicFrameChg chg="mod modGraphic">
          <ac:chgData name="坂本 紫織" userId="S::shioris2@jadecom.jp::08713b18-2b43-4673-9b3a-c0feae1ab178" providerId="AD" clId="Web-{C265FE22-A3CC-4A2F-89A3-DB852B0EF4EF}" dt="2023-04-27T12:01:45.937" v="71"/>
          <ac:graphicFrameMkLst>
            <pc:docMk/>
            <pc:sldMk cId="132499889" sldId="256"/>
            <ac:graphicFrameMk id="6" creationId="{A099CB0E-E665-4472-8566-3DD1757EFFE3}"/>
          </ac:graphicFrameMkLst>
        </pc:graphicFrameChg>
        <pc:picChg chg="del">
          <ac:chgData name="坂本 紫織" userId="S::shioris2@jadecom.jp::08713b18-2b43-4673-9b3a-c0feae1ab178" providerId="AD" clId="Web-{C265FE22-A3CC-4A2F-89A3-DB852B0EF4EF}" dt="2023-04-27T12:00:34.936" v="24"/>
          <ac:picMkLst>
            <pc:docMk/>
            <pc:sldMk cId="132499889" sldId="256"/>
            <ac:picMk id="9" creationId="{1362DD20-D334-18F9-E365-7F2BAAC592B5}"/>
          </ac:picMkLst>
        </pc:picChg>
        <pc:picChg chg="add mod">
          <ac:chgData name="坂本 紫織" userId="S::shioris2@jadecom.jp::08713b18-2b43-4673-9b3a-c0feae1ab178" providerId="AD" clId="Web-{C265FE22-A3CC-4A2F-89A3-DB852B0EF4EF}" dt="2023-04-27T12:00:52.499" v="29" actId="1076"/>
          <ac:picMkLst>
            <pc:docMk/>
            <pc:sldMk cId="132499889" sldId="256"/>
            <ac:picMk id="11" creationId="{60C13248-7EB5-8826-D837-550E19B68D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000B7-F8C1-48FB-8AAE-1E48201E7A2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03CC-5C77-4F9D-9036-4155E6AB7E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8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49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7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0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7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53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0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1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79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20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FBE9F-21F2-43D6-AA18-C00FC39DD2DD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D857-FA6F-4972-92D3-4468C929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5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&#21839;&#21512;&#12431;&#12379;&#20808;&#65306;kaorimae@jadecom.jp&#8203;" TargetMode="External"/><Relationship Id="rId13" Type="http://schemas.openxmlformats.org/officeDocument/2006/relationships/hyperlink" Target="mailto:&#21839;&#21512;&#12379;&#20808;&#65306;yumikoap@jadecom.jp" TargetMode="External"/><Relationship Id="rId3" Type="http://schemas.openxmlformats.org/officeDocument/2006/relationships/hyperlink" Target="http://gahag.net/006103-leaves-frame/" TargetMode="External"/><Relationship Id="rId7" Type="http://schemas.openxmlformats.org/officeDocument/2006/relationships/hyperlink" Target="https://forms.office.com/r/FckE1uP7sB" TargetMode="External"/><Relationship Id="rId12" Type="http://schemas.openxmlformats.org/officeDocument/2006/relationships/hyperlink" Target="https://forms.office.com/r/AEbMLaFZ3c" TargetMode="External"/><Relationship Id="rId1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&#21839;&#21512;&#12431;&#12379;&#20808;:shioris2@jadecom.jp" TargetMode="External"/><Relationship Id="rId11" Type="http://schemas.openxmlformats.org/officeDocument/2006/relationships/hyperlink" Target="mailto:%E5%95%8F%E5%90%88%E3%81%9B%E5%85%88%EF%BC%9Ayeom@jadecom.jp" TargetMode="External"/><Relationship Id="rId5" Type="http://schemas.openxmlformats.org/officeDocument/2006/relationships/hyperlink" Target="https://forms.office.com/r/wvZrwnPJYj" TargetMode="External"/><Relationship Id="rId15" Type="http://schemas.openxmlformats.org/officeDocument/2006/relationships/image" Target="../media/image4.png"/><Relationship Id="rId10" Type="http://schemas.openxmlformats.org/officeDocument/2006/relationships/hyperlink" Target="mailto:&#21839;&#21512;&#12379;&#20808;&#65306;yeom@jadecom.jp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forms.office.com/r/wkSTwHyXQw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keikoou@jadecom.jp" TargetMode="External"/><Relationship Id="rId13" Type="http://schemas.openxmlformats.org/officeDocument/2006/relationships/image" Target="../media/image11.png"/><Relationship Id="rId3" Type="http://schemas.openxmlformats.org/officeDocument/2006/relationships/hyperlink" Target="https://gahag.net/003986-heart-decoration/" TargetMode="External"/><Relationship Id="rId7" Type="http://schemas.openxmlformats.org/officeDocument/2006/relationships/hyperlink" Target="https://forms.office.com/r/j5rUfvnqwx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r/iUnyHGWhsV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forms.office.com/r/sLy9kZgpAs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hyperlink" Target="https://forms.office.com/r/DmRZqLZZd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A505663-BDA4-4F2F-8D28-B40DA572B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CC529-2497-44EB-99C8-190F4EE02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68" y="8588"/>
            <a:ext cx="5829300" cy="1196986"/>
          </a:xfrm>
        </p:spPr>
        <p:txBody>
          <a:bodyPr>
            <a:normAutofit/>
          </a:bodyPr>
          <a:lstStyle/>
          <a:p>
            <a:r>
              <a:rPr lang="ja-JP" altLang="en-US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  <a:t>東京北医療センター</a:t>
            </a:r>
            <a:br>
              <a:rPr lang="en-US" altLang="ja-JP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</a:br>
            <a:r>
              <a:rPr lang="ja-JP" altLang="en-US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  <a:t>研修開催のお知らせ</a:t>
            </a:r>
            <a:endParaRPr kumimoji="1" lang="ja-JP" altLang="en-US" sz="36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Dubai" panose="020B0503030403030204" pitchFamily="34" charset="-7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9A73CE-EF31-4446-8CC0-04071A2FB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494" y="1277691"/>
            <a:ext cx="6092426" cy="262679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今年も専門・認定看護師主催の研修を開催します！！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solidFill>
                  <a:schemeClr val="accent2"/>
                </a:solidFill>
                <a:latin typeface="UD デジタル 教科書体 N-B"/>
                <a:ea typeface="UD デジタル 教科書体 N-B"/>
              </a:rPr>
              <a:t>さらに、今年からNP（診療看護師）主催の研修も開始しました！！</a:t>
            </a:r>
          </a:p>
          <a:p>
            <a:pPr>
              <a:lnSpc>
                <a:spcPts val="900"/>
              </a:lnSpc>
            </a:pP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この研修で地域の皆様との交流を深め</a:t>
            </a: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更なる連携に繋げたいと考えています。</a:t>
            </a: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交流を深めたい思いから直接お顔が合わせられるよう、</a:t>
            </a: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集合研修で企画しております。</a:t>
            </a: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皆様のご参加をお待ちしております。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なお、開催日時や</a:t>
            </a: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きましては、</a:t>
            </a: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/>
                <a:ea typeface="UD デジタル 教科書体 N-B"/>
              </a:rPr>
              <a:t>研修横の</a:t>
            </a:r>
            <a:r>
              <a:rPr lang="en-US" altLang="ja-JP" sz="1400">
                <a:latin typeface="UD デジタル 教科書体 N-B"/>
                <a:ea typeface="UD デジタル 教科書体 N-B"/>
              </a:rPr>
              <a:t>QR</a:t>
            </a:r>
            <a:r>
              <a:rPr lang="ja-JP" altLang="en-US" sz="1400">
                <a:latin typeface="UD デジタル 教科書体 N-B"/>
                <a:ea typeface="UD デジタル 教科書体 N-B"/>
              </a:rPr>
              <a:t>コードをそれぞれ読み取っていただきご確認ください。</a:t>
            </a:r>
            <a:endParaRPr lang="en-US" altLang="ja-JP" sz="1400">
              <a:latin typeface="UD デジタル 教科書体 N-B"/>
              <a:ea typeface="UD デジタル 教科書体 N-B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お申し込みは、必要事項をご入力のうえ送信をお願いいたします。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公開講座統括：看護部　松本　啓子　　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kumimoji="1"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kumimoji="1" lang="ja-JP" altLang="en-US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02F11BB-FD3D-4CCF-B173-5D332FADA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7193">
            <a:off x="5903551" y="3232009"/>
            <a:ext cx="822276" cy="788218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099CB0E-E665-4472-8566-3DD1757EF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93547"/>
              </p:ext>
            </p:extLst>
          </p:nvPr>
        </p:nvGraphicFramePr>
        <p:xfrm>
          <a:off x="29696" y="4024611"/>
          <a:ext cx="6858000" cy="606211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77685">
                  <a:extLst>
                    <a:ext uri="{9D8B030D-6E8A-4147-A177-3AD203B41FA5}">
                      <a16:colId xmlns:a16="http://schemas.microsoft.com/office/drawing/2014/main" val="938799815"/>
                    </a:ext>
                  </a:extLst>
                </a:gridCol>
                <a:gridCol w="1263859">
                  <a:extLst>
                    <a:ext uri="{9D8B030D-6E8A-4147-A177-3AD203B41FA5}">
                      <a16:colId xmlns:a16="http://schemas.microsoft.com/office/drawing/2014/main" val="809765869"/>
                    </a:ext>
                  </a:extLst>
                </a:gridCol>
                <a:gridCol w="2402237">
                  <a:extLst>
                    <a:ext uri="{9D8B030D-6E8A-4147-A177-3AD203B41FA5}">
                      <a16:colId xmlns:a16="http://schemas.microsoft.com/office/drawing/2014/main" val="2709854275"/>
                    </a:ext>
                  </a:extLst>
                </a:gridCol>
                <a:gridCol w="2114219">
                  <a:extLst>
                    <a:ext uri="{9D8B030D-6E8A-4147-A177-3AD203B41FA5}">
                      <a16:colId xmlns:a16="http://schemas.microsoft.com/office/drawing/2014/main" val="2551999416"/>
                    </a:ext>
                  </a:extLst>
                </a:gridCol>
              </a:tblGrid>
              <a:tr h="338404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研修名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講師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823746"/>
                  </a:ext>
                </a:extLst>
              </a:tr>
              <a:tr h="1616528"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>
                          <a:latin typeface="UD デジタル 教科書体 N-B"/>
                          <a:ea typeface="UD デジタル 教科書体 N-B"/>
                        </a:rPr>
                        <a:t>　身体診察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latin typeface="UD デジタル 教科書体 N-B"/>
                          <a:ea typeface="UD デジタル 教科書体 N-B"/>
                        </a:rPr>
                        <a:t>NP</a:t>
                      </a:r>
                      <a:r>
                        <a:rPr kumimoji="1" lang="ja-JP" altLang="en-US" sz="1200" b="0">
                          <a:latin typeface="UD デジタル 教科書体 N-B"/>
                          <a:ea typeface="UD デジタル 教科書体 N-B"/>
                        </a:rPr>
                        <a:t>が</a:t>
                      </a:r>
                      <a:r>
                        <a:rPr lang="ja-JP" altLang="en-US" sz="1200" b="0">
                          <a:latin typeface="UD デジタル 教科書体 N-B"/>
                          <a:ea typeface="UD デジタル 教科書体 N-B"/>
                        </a:rPr>
                        <a:t>直伝</a:t>
                      </a:r>
                    </a:p>
                    <a:p>
                      <a:pPr lvl="0">
                        <a:buNone/>
                      </a:pPr>
                      <a:r>
                        <a:rPr kumimoji="1" lang="ja-JP" altLang="en-US" sz="1200" b="0">
                          <a:latin typeface="UD デジタル 教科書体 N-B"/>
                          <a:ea typeface="UD デジタル 教科書体 N-B"/>
                        </a:rPr>
                        <a:t>フィジカルアセスメン</a:t>
                      </a:r>
                      <a:r>
                        <a:rPr lang="ja-JP" altLang="en-US" sz="1200" b="0">
                          <a:latin typeface="UD デジタル 教科書体 N-B"/>
                          <a:ea typeface="UD デジタル 教科書体 N-B"/>
                        </a:rPr>
                        <a:t>トは</a:t>
                      </a:r>
                      <a:endParaRPr kumimoji="1" lang="ja-JP" altLang="en-US" sz="1200" b="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ja-JP" altLang="en-US" sz="1200" b="0">
                          <a:latin typeface="UD デジタル 教科書体 N-B"/>
                          <a:ea typeface="UD デジタル 教科書体 N-B"/>
                        </a:rPr>
                        <a:t>どこにいてもNsの武器になる！</a:t>
                      </a:r>
                      <a:endParaRPr kumimoji="1" lang="ja-JP" altLang="en-US" sz="1200" b="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endParaRPr lang="ja-JP" altLang="en-US" sz="1200" b="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en-US" altLang="ja-JP" sz="1050" b="0" i="0" u="none" strike="noStrike" noProof="0" dirty="0">
                          <a:latin typeface="游ゴシック"/>
                          <a:ea typeface="游ゴシック"/>
                          <a:hlinkClick r:id="rId5"/>
                        </a:rPr>
                        <a:t>https://forms.office.com/r/wvZrwnPJYj</a:t>
                      </a:r>
                    </a:p>
                    <a:p>
                      <a:pPr lvl="0">
                        <a:buNone/>
                      </a:pPr>
                      <a:endParaRPr lang="en-US" altLang="ja-JP" sz="105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r>
                        <a:rPr lang="ja-JP" altLang="en-US" sz="11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問合せ先</a:t>
                      </a:r>
                      <a:r>
                        <a:rPr lang="en-US" sz="11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:shioris2@jadecom.j</a:t>
                      </a:r>
                      <a:r>
                        <a:rPr lang="en-US" sz="11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</a:t>
                      </a:r>
                      <a:endParaRPr lang="en-US" sz="1100" b="1" i="0" u="none" strike="noStrike" noProof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hlinkClick r:id="rId6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UD デジタル 教科書体 N-B"/>
                          <a:ea typeface="UD デジタル 教科書体 N-B"/>
                        </a:rPr>
                        <a:t>NP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（診療看護師</a:t>
                      </a:r>
                      <a:r>
                        <a:rPr lang="ja-JP" altLang="en-US" sz="1400">
                          <a:latin typeface="UD デジタル 教科書体 N-B"/>
                          <a:ea typeface="UD デジタル 教科書体 N-B"/>
                        </a:rPr>
                        <a:t>)</a:t>
                      </a:r>
                      <a:endParaRPr kumimoji="1" lang="en-US" altLang="ja-JP" sz="14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筑井　菜々子</a:t>
                      </a:r>
                    </a:p>
                    <a:p>
                      <a:pPr lvl="0" algn="r">
                        <a:buNone/>
                      </a:pPr>
                      <a:r>
                        <a:rPr lang="ja-JP" altLang="en-US" sz="1400">
                          <a:latin typeface="UD デジタル 教科書体 N-B"/>
                          <a:ea typeface="UD デジタル 教科書体 N-B"/>
                        </a:rPr>
                        <a:t>坂本　紫織</a:t>
                      </a:r>
                    </a:p>
                    <a:p>
                      <a:pPr lvl="0" algn="r">
                        <a:buNone/>
                      </a:pPr>
                      <a:r>
                        <a:rPr lang="ja-JP" altLang="en-US" sz="1400">
                          <a:latin typeface="UD デジタル 教科書体 N-B"/>
                          <a:ea typeface="UD デジタル 教科書体 N-B"/>
                        </a:rPr>
                        <a:t>西島　結梨恵</a:t>
                      </a:r>
                      <a:endParaRPr lang="ja-JP" altLang="en-US" sz="1400" dirty="0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886958"/>
                  </a:ext>
                </a:extLst>
              </a:tr>
              <a:tr h="1169037"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感染管理　　　エキスパート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感染対策実践に必要な知識と技術</a:t>
                      </a:r>
                      <a:endParaRPr kumimoji="1" lang="en-US" altLang="ja-JP" sz="12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baseline="0" noProof="0" dirty="0">
                          <a:solidFill>
                            <a:srgbClr val="000000"/>
                          </a:solidFill>
                          <a:latin typeface="UD デジタル 教科書体 N-B"/>
                          <a:hlinkClick r:id="rId7"/>
                        </a:rPr>
                        <a:t>https://forms.office.com/r/FckE1uP7sB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050" b="1" i="0" u="none" strike="noStrike" baseline="0" noProof="0" dirty="0">
                        <a:solidFill>
                          <a:srgbClr val="000000"/>
                        </a:solidFill>
                        <a:latin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en-US" altLang="ja-JP" sz="1050" b="1" i="0" u="none" strike="noStrike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問合せ先</a:t>
                      </a:r>
                      <a:r>
                        <a:rPr lang="en-US" altLang="ja-JP" sz="1050" b="1" i="0" u="none" strike="noStrike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：kaorimae@jadecom.jp​</a:t>
                      </a:r>
                      <a:endParaRPr lang="en-US" altLang="ja-JP" sz="1050" b="1" i="0" u="none" strike="noStrike" baseline="0" noProof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endParaRPr lang="en-US" altLang="ja-JP" sz="1050" b="1" i="0" u="none" strike="noStrike" baseline="0" noProof="0" dirty="0">
                        <a:solidFill>
                          <a:srgbClr val="000000"/>
                        </a:solidFill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感染管理認定看護師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前多香・西森友則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987019"/>
                  </a:ext>
                </a:extLst>
              </a:tr>
              <a:tr h="136900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認知症看護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sz="12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認知症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看護に必要な基礎知識</a:t>
                      </a:r>
                      <a:endParaRPr kumimoji="1" lang="ja-JP" altLang="en-US" sz="12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endParaRPr lang="ja-JP" altLang="en-US" sz="12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ja-JP" sz="1200" b="0" i="0" u="none" strike="noStrike" noProof="0" dirty="0">
                          <a:hlinkClick r:id="rId9"/>
                        </a:rPr>
                        <a:t>https://forms.office.com/r/wkSTwHyXQw</a:t>
                      </a:r>
                      <a:endParaRPr lang="ja-JP" dirty="0"/>
                    </a:p>
                    <a:p>
                      <a:pPr lvl="0">
                        <a:buNone/>
                      </a:pPr>
                      <a:endParaRPr lang="ja-JP" sz="1200" b="0" i="0" u="none" strike="noStrike" noProof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100" b="1" u="sng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問合せ先：</a:t>
                      </a:r>
                      <a:r>
                        <a:rPr lang="en-US" altLang="ja-JP" sz="1100" b="1" u="sng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yaeom</a:t>
                      </a:r>
                      <a:r>
                        <a:rPr lang="ja-JP" sz="1100" b="1" i="0" u="sng" strike="noStrike" kern="120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游ゴシック"/>
                          <a:ea typeface="游ゴシック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@jadecom.jp</a:t>
                      </a:r>
                      <a:endParaRPr lang="ja-JP" altLang="en-US" sz="1100" b="1" u="sng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10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ja-JP" altLang="en-US" sz="1100" b="1" u="sng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認知症看護認定看護師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大島道代　杉田佳奈美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153207"/>
                  </a:ext>
                </a:extLst>
              </a:tr>
              <a:tr h="12151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フットケア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どこでもできるフットケアを学ぼう</a:t>
                      </a:r>
                      <a:endParaRPr kumimoji="1" lang="ja-JP" altLang="en-US" sz="12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hlinkClick r:id="rId12"/>
                        </a:rPr>
                        <a:t>https://forms.office.com/r/AEbMLaFZ3c</a:t>
                      </a:r>
                      <a:endParaRPr kumimoji="1" lang="en-US" dirty="0"/>
                    </a:p>
                    <a:p>
                      <a:pPr lvl="0">
                        <a:buNone/>
                      </a:pPr>
                      <a:endParaRPr lang="en-US" altLang="ja-JP" sz="1200" b="0" i="0" u="sng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ja-JP" altLang="en-US" sz="1050" u="sng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</a:rPr>
                        <a:t>問合せ先：</a:t>
                      </a:r>
                      <a:r>
                        <a:rPr lang="ja-JP" altLang="en-US" sz="105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yumikoa@jadecom.jp</a:t>
                      </a:r>
                      <a:endParaRPr lang="ja-JP" u="sng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hlinkClick r:id="rId1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lvl="0">
                        <a:buNone/>
                      </a:pPr>
                      <a:endParaRPr lang="ja-JP" altLang="en-US" sz="1050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透析看護認定看護師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三浦由美子　他</a:t>
                      </a:r>
                      <a:r>
                        <a:rPr kumimoji="1" lang="en-US" altLang="ja-JP" sz="1400" dirty="0">
                          <a:latin typeface="UD デジタル 教科書体 N-B"/>
                          <a:ea typeface="UD デジタル 教科書体 N-B"/>
                        </a:rPr>
                        <a:t>2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623963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989A98A3-0305-4E9B-A067-03F2D5BE3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7193" flipH="1">
            <a:off x="283633" y="307283"/>
            <a:ext cx="908741" cy="788218"/>
          </a:xfrm>
          <a:prstGeom prst="rect">
            <a:avLst/>
          </a:prstGeom>
        </p:spPr>
      </p:pic>
      <p:pic>
        <p:nvPicPr>
          <p:cNvPr id="4" name="図 8" descr="QR コード&#10;&#10;説明は自動で生成されたものです">
            <a:extLst>
              <a:ext uri="{FF2B5EF4-FFF2-40B4-BE49-F238E27FC236}">
                <a16:creationId xmlns:a16="http://schemas.microsoft.com/office/drawing/2014/main" id="{074F992D-6273-2189-563C-980C587EDF3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07" y="8811904"/>
            <a:ext cx="1053787" cy="1037381"/>
          </a:xfrm>
          <a:prstGeom prst="rect">
            <a:avLst/>
          </a:prstGeom>
        </p:spPr>
      </p:pic>
      <p:pic>
        <p:nvPicPr>
          <p:cNvPr id="10" name="図 10" descr="QR コード&#10;&#10;説明は自動で生成されたものです">
            <a:extLst>
              <a:ext uri="{FF2B5EF4-FFF2-40B4-BE49-F238E27FC236}">
                <a16:creationId xmlns:a16="http://schemas.microsoft.com/office/drawing/2014/main" id="{5467E7C9-9B82-1776-3D25-C35E898A2A6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02" y="7456074"/>
            <a:ext cx="982626" cy="991544"/>
          </a:xfrm>
          <a:prstGeom prst="rect">
            <a:avLst/>
          </a:prstGeom>
        </p:spPr>
      </p:pic>
      <p:pic>
        <p:nvPicPr>
          <p:cNvPr id="11" name="図 11" descr="QR コード&#10;&#10;説明は自動で生成されたものです">
            <a:extLst>
              <a:ext uri="{FF2B5EF4-FFF2-40B4-BE49-F238E27FC236}">
                <a16:creationId xmlns:a16="http://schemas.microsoft.com/office/drawing/2014/main" id="{60C13248-7EB5-8826-D837-550E19B68DC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92" y="4589819"/>
            <a:ext cx="1046686" cy="1040464"/>
          </a:xfrm>
          <a:prstGeom prst="rect">
            <a:avLst/>
          </a:prstGeom>
        </p:spPr>
      </p:pic>
      <p:pic>
        <p:nvPicPr>
          <p:cNvPr id="12" name="図 12" descr="QR コード&#10;&#10;説明は自動で生成されたものです">
            <a:extLst>
              <a:ext uri="{FF2B5EF4-FFF2-40B4-BE49-F238E27FC236}">
                <a16:creationId xmlns:a16="http://schemas.microsoft.com/office/drawing/2014/main" id="{0FAFE201-073F-2800-F663-CBF530FD0EF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155" y="5983746"/>
            <a:ext cx="973311" cy="96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909AB610-B812-45E2-A863-150346A3E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8588"/>
            <a:ext cx="6858000" cy="988882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CC529-2497-44EB-99C8-190F4EE02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68" y="8588"/>
            <a:ext cx="5829300" cy="1196986"/>
          </a:xfrm>
        </p:spPr>
        <p:txBody>
          <a:bodyPr>
            <a:normAutofit/>
          </a:bodyPr>
          <a:lstStyle/>
          <a:p>
            <a:r>
              <a:rPr lang="ja-JP" altLang="en-US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  <a:t>東京北医療センター</a:t>
            </a:r>
            <a:br>
              <a:rPr lang="en-US" altLang="ja-JP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</a:br>
            <a:r>
              <a:rPr lang="ja-JP" altLang="en-US" sz="36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Dubai" panose="020B0503030403030204" pitchFamily="34" charset="-78"/>
              </a:rPr>
              <a:t>研修開催のお知らせ</a:t>
            </a:r>
            <a:endParaRPr kumimoji="1" lang="ja-JP" altLang="en-US" sz="36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Dubai" panose="020B0503030403030204" pitchFamily="34" charset="-7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02F11BB-FD3D-4CCF-B173-5D332FADA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7193">
            <a:off x="5874378" y="3289141"/>
            <a:ext cx="822276" cy="788218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099CB0E-E665-4472-8566-3DD1757EF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15196"/>
              </p:ext>
            </p:extLst>
          </p:nvPr>
        </p:nvGraphicFramePr>
        <p:xfrm>
          <a:off x="-31860" y="4026920"/>
          <a:ext cx="6889856" cy="604205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148060">
                  <a:extLst>
                    <a:ext uri="{9D8B030D-6E8A-4147-A177-3AD203B41FA5}">
                      <a16:colId xmlns:a16="http://schemas.microsoft.com/office/drawing/2014/main" val="938799815"/>
                    </a:ext>
                  </a:extLst>
                </a:gridCol>
                <a:gridCol w="1255087">
                  <a:extLst>
                    <a:ext uri="{9D8B030D-6E8A-4147-A177-3AD203B41FA5}">
                      <a16:colId xmlns:a16="http://schemas.microsoft.com/office/drawing/2014/main" val="809765869"/>
                    </a:ext>
                  </a:extLst>
                </a:gridCol>
                <a:gridCol w="2661390">
                  <a:extLst>
                    <a:ext uri="{9D8B030D-6E8A-4147-A177-3AD203B41FA5}">
                      <a16:colId xmlns:a16="http://schemas.microsoft.com/office/drawing/2014/main" val="2709854275"/>
                    </a:ext>
                  </a:extLst>
                </a:gridCol>
                <a:gridCol w="1825319">
                  <a:extLst>
                    <a:ext uri="{9D8B030D-6E8A-4147-A177-3AD203B41FA5}">
                      <a16:colId xmlns:a16="http://schemas.microsoft.com/office/drawing/2014/main" val="2551999416"/>
                    </a:ext>
                  </a:extLst>
                </a:gridCol>
              </a:tblGrid>
              <a:tr h="408312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研修名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講師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823746"/>
                  </a:ext>
                </a:extLst>
              </a:tr>
              <a:tr h="13912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がん看護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がん看護に必要な基礎知識</a:t>
                      </a:r>
                      <a:endParaRPr kumimoji="1" lang="en-US" altLang="ja-JP" sz="12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(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全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6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回　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1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回完結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）</a:t>
                      </a:r>
                      <a:endParaRPr kumimoji="1" lang="en-US" altLang="ja-JP" sz="1400">
                        <a:latin typeface="UD デジタル 教科書体 N-B"/>
                        <a:ea typeface="UD デジタル 教科書体 N-B"/>
                      </a:endParaRPr>
                    </a:p>
                    <a:p>
                      <a:r>
                        <a:rPr kumimoji="1" lang="en-US" altLang="ja-JP" sz="1050" dirty="0">
                          <a:latin typeface="UD デジタル 教科書体 N-B"/>
                          <a:ea typeface="UD デジタル 教科書体 N-B"/>
                          <a:hlinkClick r:id="rId5"/>
                        </a:rPr>
                        <a:t>https://forms.office.com/r/sLy9kZgpAs</a:t>
                      </a:r>
                      <a:endParaRPr kumimoji="1" lang="en-US" altLang="ja-JP" sz="1050" dirty="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endParaRPr lang="en-US" altLang="ja-JP" sz="1050" dirty="0">
                        <a:latin typeface="UD デジタル 教科書体 N-B"/>
                        <a:ea typeface="UD デジタル 教科書体 N-B"/>
                      </a:endParaRPr>
                    </a:p>
                    <a:p>
                      <a:r>
                        <a:rPr kumimoji="1" lang="ja-JP" altLang="en-US" sz="1050" u="sng">
                          <a:latin typeface="UD デジタル 教科書体 N-B"/>
                          <a:ea typeface="UD デジタル 教科書体 N-B"/>
                        </a:rPr>
                        <a:t>問合せ先：</a:t>
                      </a:r>
                      <a:r>
                        <a:rPr lang="ja-JP" altLang="en-US" sz="1050" u="sng">
                          <a:latin typeface="UD デジタル 教科書体 N-B"/>
                          <a:ea typeface="UD デジタル 教科書体 N-B"/>
                        </a:rPr>
                        <a:t>tajimak@jadecom.jp</a:t>
                      </a:r>
                      <a:endParaRPr kumimoji="1" lang="en-US" altLang="ja-JP" sz="1050" u="sng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緩和ケア認定看護師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谷口恵子　他</a:t>
                      </a:r>
                      <a:r>
                        <a:rPr kumimoji="1" lang="en-US" altLang="ja-JP" sz="1400" dirty="0">
                          <a:latin typeface="UD デジタル 教科書体 N-B"/>
                          <a:ea typeface="UD デジタル 教科書体 N-B"/>
                        </a:rPr>
                        <a:t>1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名</a:t>
                      </a:r>
                      <a:endParaRPr kumimoji="1" lang="en-US" altLang="ja-JP" sz="1400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4340766"/>
                  </a:ext>
                </a:extLst>
              </a:tr>
              <a:tr h="12249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がん化学療法看護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がん化学療法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の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副作用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のケア</a:t>
                      </a:r>
                      <a:endParaRPr kumimoji="1" lang="ja-JP" altLang="en-US" sz="12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8月5日（土）13:00～17:00</a:t>
                      </a:r>
                    </a:p>
                    <a:p>
                      <a:pPr lvl="0">
                        <a:buNone/>
                      </a:pPr>
                      <a:endParaRPr lang="ja-JP" altLang="en-US" sz="8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ja-JP" sz="1050" b="1" i="0" u="none" strike="noStrike" noProof="0" dirty="0">
                          <a:hlinkClick r:id="rId6"/>
                        </a:rPr>
                        <a:t>https://forms.office.com/r/iUnyHGWhsV</a:t>
                      </a:r>
                      <a:endParaRPr lang="ja-JP" sz="1050" b="1" dirty="0"/>
                    </a:p>
                    <a:p>
                      <a:pPr lvl="0">
                        <a:buNone/>
                      </a:pPr>
                      <a:endParaRPr lang="ja-JP" sz="1050" b="1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0" i="0" u="sng" strike="noStrike" noProof="0">
                          <a:solidFill>
                            <a:srgbClr val="000000"/>
                          </a:solidFill>
                          <a:latin typeface="UD デジタル 教科書体 N-B"/>
                          <a:ea typeface="UD デジタル 教科書体 N-B"/>
                        </a:rPr>
                        <a:t>問合せ先：tomokof</a:t>
                      </a:r>
                      <a:r>
                        <a:rPr lang="en-US" altLang="ja-JP" sz="1100" b="0" i="0" u="sng" strike="noStrike" noProof="0" dirty="0">
                          <a:solidFill>
                            <a:srgbClr val="000000"/>
                          </a:solidFill>
                          <a:latin typeface="UD デジタル 教科書体 N-B"/>
                          <a:ea typeface="UD デジタル 教科書体 N-B"/>
                        </a:rPr>
                        <a:t>@jadecom.jp</a:t>
                      </a:r>
                      <a:endParaRPr lang="ja-JP" altLang="en-US" sz="1100" b="0" i="0" u="none" strike="noStrike" noProof="0" dirty="0">
                        <a:solidFill>
                          <a:srgbClr val="000000"/>
                        </a:solidFill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err="1">
                          <a:latin typeface="UD デジタル 教科書体 N-B"/>
                          <a:ea typeface="UD デジタル 教科書体 N-B"/>
                        </a:rPr>
                        <a:t>がん化学療法看護</a:t>
                      </a:r>
                      <a:endParaRPr lang="en-US" err="1"/>
                    </a:p>
                    <a:p>
                      <a:pPr lvl="0" algn="r">
                        <a:buNone/>
                      </a:pPr>
                      <a:r>
                        <a:rPr lang="en-US" altLang="ja-JP" sz="1400" err="1">
                          <a:latin typeface="UD デジタル 教科書体 N-B"/>
                          <a:ea typeface="UD デジタル 教科書体 N-B"/>
                        </a:rPr>
                        <a:t>認定看護師</a:t>
                      </a:r>
                      <a:endParaRPr lang="en-US" altLang="ja-JP" sz="140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 algn="r">
                        <a:buNone/>
                      </a:pPr>
                      <a:r>
                        <a:rPr lang="en-US" altLang="ja-JP" sz="1400" dirty="0" err="1">
                          <a:latin typeface="UD デジタル 教科書体 N-B"/>
                          <a:ea typeface="UD デジタル 教科書体 N-B"/>
                        </a:rPr>
                        <a:t>古川朋子</a:t>
                      </a:r>
                      <a:r>
                        <a:rPr lang="en-US" altLang="ja-JP" sz="1400" dirty="0">
                          <a:latin typeface="UD デジタル 教科書体 N-B"/>
                          <a:ea typeface="UD デジタル 教科書体 N-B"/>
                        </a:rPr>
                        <a:t>　他1名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585391"/>
                  </a:ext>
                </a:extLst>
              </a:tr>
              <a:tr h="1436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エンド・　　オブ・　　　ライフ・ケア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日本緩和医療学会の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ELNEC-J</a:t>
                      </a:r>
                      <a:r>
                        <a:rPr kumimoji="1" lang="ja-JP" altLang="en-US" sz="1200" dirty="0">
                          <a:latin typeface="UD デジタル 教科書体 N-B"/>
                          <a:ea typeface="UD デジタル 教科書体 N-B"/>
                        </a:rPr>
                        <a:t>　</a:t>
                      </a:r>
                      <a:endParaRPr kumimoji="1" lang="en-US" altLang="ja-JP" sz="1200" dirty="0">
                        <a:latin typeface="UD デジタル 教科書体 N-B"/>
                        <a:ea typeface="UD デジタル 教科書体 N-B"/>
                      </a:endParaRPr>
                    </a:p>
                    <a:p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(2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日間参加できる方限定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)</a:t>
                      </a:r>
                    </a:p>
                    <a:p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9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月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16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日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(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土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)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・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9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月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17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日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(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日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)</a:t>
                      </a:r>
                    </a:p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hlinkClick r:id="rId7"/>
                        </a:rPr>
                        <a:t>https://forms.office.com/r/j5rUfvnqwx</a:t>
                      </a:r>
                      <a:endParaRPr kumimoji="1" lang="en-US" sz="1400" b="1" dirty="0"/>
                    </a:p>
                    <a:p>
                      <a:pPr lvl="0">
                        <a:buNone/>
                      </a:pPr>
                      <a:endParaRPr lang="en-US" altLang="ja-JP" sz="1400" b="1" i="0" u="none" strike="noStrike" noProof="0" dirty="0"/>
                    </a:p>
                    <a:p>
                      <a:r>
                        <a:rPr kumimoji="1" lang="ja-JP" altLang="en-US" sz="1050" u="sng">
                          <a:latin typeface="UD デジタル 教科書体 N-B"/>
                          <a:ea typeface="UD デジタル 教科書体 N-B"/>
                        </a:rPr>
                        <a:t>問合せ先：</a:t>
                      </a:r>
                      <a:r>
                        <a:rPr kumimoji="1" lang="en-US" altLang="ja-JP" sz="105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</a:t>
                      </a:r>
                      <a:r>
                        <a:rPr kumimoji="1" lang="en-US" altLang="ja-JP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eikoou@jadecom.jp</a:t>
                      </a:r>
                      <a:endParaRPr kumimoji="1" lang="en-US" altLang="ja-JP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/>
                        <a:ea typeface="UD デジタル 教科書体 N-B"/>
                        <a:hlinkClick r:id="rId8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lvl="0">
                        <a:buNone/>
                      </a:pPr>
                      <a:endParaRPr lang="en-US" altLang="ja-JP" sz="1050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緩和ケア認定看護師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松本啓子　他</a:t>
                      </a:r>
                      <a:r>
                        <a:rPr kumimoji="1" lang="en-US" altLang="ja-JP" sz="1400" dirty="0">
                          <a:latin typeface="UD デジタル 教科書体 N-B"/>
                          <a:ea typeface="UD デジタル 教科書体 N-B"/>
                        </a:rPr>
                        <a:t>3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名</a:t>
                      </a:r>
                      <a:endParaRPr kumimoji="1" lang="en-US" altLang="ja-JP" sz="1400">
                        <a:latin typeface="UD デジタル 教科書体 N-B"/>
                        <a:ea typeface="UD デジタル 教科書体 N-B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245232"/>
                  </a:ext>
                </a:extLst>
              </a:tr>
              <a:tr h="12703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家族看護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家族看護の基礎（全３回）と</a:t>
                      </a:r>
                      <a:endParaRPr kumimoji="1" lang="en-US" altLang="ja-JP" sz="12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事例</a:t>
                      </a:r>
                      <a:r>
                        <a:rPr lang="ja-JP" altLang="en-US" sz="1200">
                          <a:latin typeface="UD デジタル 教科書体 N-B"/>
                          <a:ea typeface="UD デジタル 教科書体 N-B"/>
                        </a:rPr>
                        <a:t>検討会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　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(1</a:t>
                      </a:r>
                      <a:r>
                        <a:rPr kumimoji="1" lang="ja-JP" altLang="en-US" sz="1200">
                          <a:latin typeface="UD デジタル 教科書体 N-B"/>
                          <a:ea typeface="UD デジタル 教科書体 N-B"/>
                        </a:rPr>
                        <a:t>回完結</a:t>
                      </a:r>
                      <a:r>
                        <a:rPr kumimoji="1" lang="en-US" altLang="ja-JP" sz="1200" dirty="0">
                          <a:latin typeface="UD デジタル 教科書体 N-B"/>
                          <a:ea typeface="UD デジタル 教科書体 N-B"/>
                        </a:rPr>
                        <a:t>)</a:t>
                      </a:r>
                      <a:r>
                        <a:rPr lang="en-US" altLang="ja-JP" sz="1200" dirty="0">
                          <a:latin typeface="UD デジタル 教科書体 N-B"/>
                          <a:ea typeface="UD デジタル 教科書体 N-B"/>
                        </a:rPr>
                        <a:t>全4回</a:t>
                      </a:r>
                      <a:endParaRPr kumimoji="1" lang="en-US" altLang="ja-JP" sz="1200" dirty="0">
                        <a:latin typeface="UD デジタル 教科書体 N-B"/>
                        <a:ea typeface="UD デジタル 教科書体 N-B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hlinkClick r:id="rId9"/>
                        </a:rPr>
                        <a:t>https://forms.office.com/r/DmRZqLZZd5</a:t>
                      </a:r>
                      <a:endParaRPr kumimoji="1" lang="en-US" sz="1400" b="1" dirty="0"/>
                    </a:p>
                    <a:p>
                      <a:pPr lvl="0">
                        <a:buNone/>
                      </a:pPr>
                      <a:endParaRPr lang="en-US" altLang="ja-JP" sz="1400" b="1" i="0" u="none" strike="noStrike" noProof="0" dirty="0"/>
                    </a:p>
                    <a:p>
                      <a:r>
                        <a:rPr kumimoji="1" lang="ja-JP" altLang="en-US" sz="1050" u="sng">
                          <a:latin typeface="UD デジタル 教科書体 N-B"/>
                          <a:ea typeface="UD デジタル 教科書体 N-B"/>
                        </a:rPr>
                        <a:t>問合せ先</a:t>
                      </a:r>
                      <a:r>
                        <a:rPr kumimoji="1" lang="ja-JP" altLang="en-US" sz="1050" u="sng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</a:rPr>
                        <a:t>：</a:t>
                      </a:r>
                      <a:r>
                        <a:rPr kumimoji="1" lang="en-US" altLang="ja-JP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/>
                          <a:ea typeface="UD デジタル 教科書体 N-B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keikoou@jadecom.jp</a:t>
                      </a:r>
                      <a:endParaRPr kumimoji="1" lang="en-US" altLang="ja-JP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/>
                        <a:ea typeface="UD デジタル 教科書体 N-B"/>
                        <a:hlinkClick r:id="rId8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endParaRPr kumimoji="1" lang="en-US" altLang="ja-JP" sz="105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家族支援専門看護師</a:t>
                      </a:r>
                      <a:endParaRPr kumimoji="1" lang="en-US" altLang="ja-JP" sz="140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r"/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松本啓子　他</a:t>
                      </a:r>
                      <a:r>
                        <a:rPr kumimoji="1" lang="en-US" altLang="ja-JP" sz="1400" dirty="0">
                          <a:latin typeface="UD デジタル 教科書体 N-B"/>
                          <a:ea typeface="UD デジタル 教科書体 N-B"/>
                        </a:rPr>
                        <a:t>1</a:t>
                      </a:r>
                      <a:r>
                        <a:rPr kumimoji="1" lang="ja-JP" altLang="en-US" sz="1400">
                          <a:latin typeface="UD デジタル 教科書体 N-B"/>
                          <a:ea typeface="UD デジタル 教科書体 N-B"/>
                        </a:rPr>
                        <a:t>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392973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989A98A3-0305-4E9B-A067-03F2D5BE3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7193" flipH="1">
            <a:off x="283633" y="307283"/>
            <a:ext cx="908741" cy="788218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44947997-F0B0-DB73-2839-63D154FBBD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02" y="6083541"/>
            <a:ext cx="1004713" cy="946094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9AF2421F-D439-A113-D7B4-7EB3B6B9F0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542" y="7468042"/>
            <a:ext cx="1023258" cy="957057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44E44E1-2DB3-3FF2-EE13-0B818075FD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429" y="8778709"/>
            <a:ext cx="1012372" cy="1002724"/>
          </a:xfrm>
          <a:prstGeom prst="rect">
            <a:avLst/>
          </a:prstGeom>
        </p:spPr>
      </p:pic>
      <p:sp>
        <p:nvSpPr>
          <p:cNvPr id="14" name="字幕 2">
            <a:extLst>
              <a:ext uri="{FF2B5EF4-FFF2-40B4-BE49-F238E27FC236}">
                <a16:creationId xmlns:a16="http://schemas.microsoft.com/office/drawing/2014/main" id="{45B32C04-D51D-D4D8-E2C5-8976D96413E7}"/>
              </a:ext>
            </a:extLst>
          </p:cNvPr>
          <p:cNvSpPr txBox="1">
            <a:spLocks/>
          </p:cNvSpPr>
          <p:nvPr/>
        </p:nvSpPr>
        <p:spPr>
          <a:xfrm>
            <a:off x="404494" y="1277691"/>
            <a:ext cx="6092426" cy="2626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今年も専門・認定看護師主催の研修を開催します！！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solidFill>
                  <a:srgbClr val="00B0F0"/>
                </a:solidFill>
                <a:latin typeface="UD デジタル 教科書体 N-B"/>
                <a:ea typeface="UD デジタル 教科書体 N-B"/>
              </a:rPr>
              <a:t>さらに、今年からNP（診療看護師）主催の研修も開始しました！！</a:t>
            </a: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この研修で地域の皆様との交流を深め、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更なる連携に繋げたいと考えています。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交流を深めたい思いから直接お顔が合わせられるよう、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集合研修で企画しております。皆様のご参加をお待ちしております。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なお、開催日時や内容につきましては、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/>
                <a:ea typeface="UD デジタル 教科書体 N-B"/>
              </a:rPr>
              <a:t>研修横の</a:t>
            </a:r>
            <a:r>
              <a:rPr lang="en-US" altLang="ja-JP" sz="1400">
                <a:latin typeface="UD デジタル 教科書体 N-B"/>
                <a:ea typeface="UD デジタル 教科書体 N-B"/>
              </a:rPr>
              <a:t>QR</a:t>
            </a:r>
            <a:r>
              <a:rPr lang="ja-JP" altLang="en-US" sz="1400">
                <a:latin typeface="UD デジタル 教科書体 N-B"/>
                <a:ea typeface="UD デジタル 教科書体 N-B"/>
              </a:rPr>
              <a:t>コードをそれぞれ読み取っていただきご確認ください。</a:t>
            </a:r>
            <a:endParaRPr lang="en-US" altLang="ja-JP" sz="1400">
              <a:latin typeface="UD デジタル 教科書体 N-B"/>
              <a:ea typeface="UD デジタル 教科書体 N-B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お申し込みは、必要事項をご入力のうえ送信をお願いいたします。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公開講座統括：看護部　松本　啓子　　</a:t>
            </a: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en-US" altLang="ja-JP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900"/>
              </a:lnSpc>
            </a:pPr>
            <a:endParaRPr lang="ja-JP" altLang="en-US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9" descr="QR コード&#10;&#10;説明は自動で生成されたものです">
            <a:extLst>
              <a:ext uri="{FF2B5EF4-FFF2-40B4-BE49-F238E27FC236}">
                <a16:creationId xmlns:a16="http://schemas.microsoft.com/office/drawing/2014/main" id="{11C2F60D-AF27-93ED-3182-FCA2BE7853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504" y="4661807"/>
            <a:ext cx="1027014" cy="101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4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0AC940ACE4B0042B68169056DF1D0C5" ma:contentTypeVersion="2" ma:contentTypeDescription="新しいドキュメントを作成します。" ma:contentTypeScope="" ma:versionID="4b1f3f198a956419ee99cdbc3b5c4803">
  <xsd:schema xmlns:xsd="http://www.w3.org/2001/XMLSchema" xmlns:xs="http://www.w3.org/2001/XMLSchema" xmlns:p="http://schemas.microsoft.com/office/2006/metadata/properties" xmlns:ns2="becfb2a6-7cf1-44f4-9283-bc0d80938b86" targetNamespace="http://schemas.microsoft.com/office/2006/metadata/properties" ma:root="true" ma:fieldsID="d4fe95b1c2ace55b957876917e1207bd" ns2:_="">
    <xsd:import namespace="becfb2a6-7cf1-44f4-9283-bc0d80938b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fb2a6-7cf1-44f4-9283-bc0d80938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B595FF-129E-4980-971E-E0F93ED919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5C1850-EAD4-4B59-A27B-32F537EC0C9F}">
  <ds:schemaRefs>
    <ds:schemaRef ds:uri="becfb2a6-7cf1-44f4-9283-bc0d80938b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C70D115-0ADE-46C0-A428-E8062409AB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東京北医療センター 研修開催のお知らせ</vt:lpstr>
      <vt:lpstr>東京北医療センター 研修開催のお知らせ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啓子</dc:creator>
  <cp:revision>85</cp:revision>
  <cp:lastPrinted>2022-06-07T02:42:36Z</cp:lastPrinted>
  <dcterms:created xsi:type="dcterms:W3CDTF">2022-04-21T02:51:33Z</dcterms:created>
  <dcterms:modified xsi:type="dcterms:W3CDTF">2023-05-09T01:49:40Z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0x010100C0AC940ACE4B0042B68169056DF1D0C5</vt:lpwstr>
  </property>
</Properties>
</file>