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CC"/>
    <a:srgbClr val="66FFFF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 snapToObjects="1">
      <p:cViewPr varScale="1">
        <p:scale>
          <a:sx n="49" d="100"/>
          <a:sy n="49" d="100"/>
        </p:scale>
        <p:origin x="25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15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9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835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60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96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31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72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58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84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28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77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A755-61AC-4B4C-A9C2-C0534DA6C347}" type="datetimeFigureOut">
              <a:rPr kumimoji="1" lang="ja-JP" altLang="en-US" smtClean="0"/>
              <a:t>2021/6/11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CC6D-2AD6-C049-9012-93A3289539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53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>
            <a:extLst>
              <a:ext uri="{FF2B5EF4-FFF2-40B4-BE49-F238E27FC236}">
                <a16:creationId xmlns="" xmlns:a16="http://schemas.microsoft.com/office/drawing/2014/main" id="{4B49E072-AA27-894F-96EF-D1E5167D48EE}"/>
              </a:ext>
            </a:extLst>
          </p:cNvPr>
          <p:cNvSpPr/>
          <p:nvPr/>
        </p:nvSpPr>
        <p:spPr>
          <a:xfrm>
            <a:off x="1" y="8923039"/>
            <a:ext cx="6857999" cy="2398292"/>
          </a:xfrm>
          <a:prstGeom prst="roundRect">
            <a:avLst/>
          </a:prstGeom>
          <a:gradFill flip="none" rotWithShape="1">
            <a:gsLst>
              <a:gs pos="0">
                <a:srgbClr val="FF8AD8">
                  <a:tint val="66000"/>
                  <a:satMod val="160000"/>
                </a:srgbClr>
              </a:gs>
              <a:gs pos="50000">
                <a:srgbClr val="FF8AD8">
                  <a:tint val="44500"/>
                  <a:satMod val="160000"/>
                </a:srgbClr>
              </a:gs>
              <a:gs pos="100000">
                <a:srgbClr val="FF8AD8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="" xmlns:a16="http://schemas.microsoft.com/office/drawing/2014/main" id="{2C3BE266-D9C0-3B4D-9B9A-A8C72C2E2958}"/>
              </a:ext>
            </a:extLst>
          </p:cNvPr>
          <p:cNvGrpSpPr/>
          <p:nvPr/>
        </p:nvGrpSpPr>
        <p:grpSpPr>
          <a:xfrm>
            <a:off x="-45188" y="0"/>
            <a:ext cx="6903188" cy="1294515"/>
            <a:chOff x="322535" y="510363"/>
            <a:chExt cx="6225343" cy="1586533"/>
          </a:xfr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4" name="角丸四角形 3">
              <a:extLst>
                <a:ext uri="{FF2B5EF4-FFF2-40B4-BE49-F238E27FC236}">
                  <a16:creationId xmlns="" xmlns:a16="http://schemas.microsoft.com/office/drawing/2014/main" id="{C02DDFA2-FD99-D94E-8A59-CB519EF7E33A}"/>
                </a:ext>
              </a:extLst>
            </p:cNvPr>
            <p:cNvSpPr/>
            <p:nvPr/>
          </p:nvSpPr>
          <p:spPr>
            <a:xfrm>
              <a:off x="322535" y="510363"/>
              <a:ext cx="6225343" cy="158653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="" xmlns:a16="http://schemas.microsoft.com/office/drawing/2014/main" id="{E743B3A9-5627-164B-A31E-FEDC6E9ED7BC}"/>
                </a:ext>
              </a:extLst>
            </p:cNvPr>
            <p:cNvSpPr txBox="1"/>
            <p:nvPr/>
          </p:nvSpPr>
          <p:spPr>
            <a:xfrm>
              <a:off x="404036" y="624659"/>
              <a:ext cx="6103089" cy="135793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ja-JP" altLang="en-US" sz="66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病院見学のご案内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="" xmlns:a16="http://schemas.microsoft.com/office/drawing/2014/main" id="{F4A1E9CD-9405-9D40-876F-CF299CF6057B}"/>
              </a:ext>
            </a:extLst>
          </p:cNvPr>
          <p:cNvGrpSpPr/>
          <p:nvPr/>
        </p:nvGrpSpPr>
        <p:grpSpPr>
          <a:xfrm>
            <a:off x="-22595" y="6279162"/>
            <a:ext cx="6857999" cy="2085196"/>
            <a:chOff x="0" y="2599121"/>
            <a:chExt cx="6857999" cy="1930685"/>
          </a:xfr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grpSp>
          <p:nvGrpSpPr>
            <p:cNvPr id="7" name="グループ化 6">
              <a:extLst>
                <a:ext uri="{FF2B5EF4-FFF2-40B4-BE49-F238E27FC236}">
                  <a16:creationId xmlns="" xmlns:a16="http://schemas.microsoft.com/office/drawing/2014/main" id="{B928B2CB-5013-234E-BC38-68495FB76F2F}"/>
                </a:ext>
              </a:extLst>
            </p:cNvPr>
            <p:cNvGrpSpPr/>
            <p:nvPr/>
          </p:nvGrpSpPr>
          <p:grpSpPr>
            <a:xfrm>
              <a:off x="0" y="2599121"/>
              <a:ext cx="6857999" cy="1930685"/>
              <a:chOff x="363285" y="1069424"/>
              <a:chExt cx="6184591" cy="1440861"/>
            </a:xfrm>
            <a:grpFill/>
          </p:grpSpPr>
          <p:sp>
            <p:nvSpPr>
              <p:cNvPr id="8" name="角丸四角形 7">
                <a:extLst>
                  <a:ext uri="{FF2B5EF4-FFF2-40B4-BE49-F238E27FC236}">
                    <a16:creationId xmlns="" xmlns:a16="http://schemas.microsoft.com/office/drawing/2014/main" id="{58EA4A71-6B0A-964A-AFD0-B9B8DEB8E741}"/>
                  </a:ext>
                </a:extLst>
              </p:cNvPr>
              <p:cNvSpPr/>
              <p:nvPr/>
            </p:nvSpPr>
            <p:spPr>
              <a:xfrm>
                <a:off x="363285" y="1069424"/>
                <a:ext cx="6184591" cy="1440861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/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="" xmlns:a16="http://schemas.microsoft.com/office/drawing/2014/main" id="{6EF74F85-1786-5344-A80C-69F583DED576}"/>
                  </a:ext>
                </a:extLst>
              </p:cNvPr>
              <p:cNvSpPr txBox="1"/>
              <p:nvPr/>
            </p:nvSpPr>
            <p:spPr>
              <a:xfrm>
                <a:off x="404035" y="1142039"/>
                <a:ext cx="6103089" cy="48914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4000" b="1">
                    <a:latin typeface="Meiryo UI" panose="020B0604030504040204" pitchFamily="34" charset="-128"/>
                    <a:ea typeface="Meiryo UI" panose="020B0604030504040204" pitchFamily="34" charset="-128"/>
                  </a:rPr>
                  <a:t>こんな人にお勧め！</a:t>
                </a:r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="" xmlns:a16="http://schemas.microsoft.com/office/drawing/2014/main" id="{C610DC86-CD3A-B24B-B2EB-F1E32736AAC6}"/>
                </a:ext>
              </a:extLst>
            </p:cNvPr>
            <p:cNvSpPr txBox="1"/>
            <p:nvPr/>
          </p:nvSpPr>
          <p:spPr>
            <a:xfrm>
              <a:off x="156829" y="3320209"/>
              <a:ext cx="6589528" cy="11113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itchFamily="2" charset="2"/>
                <a:buChar char="l"/>
              </a:pPr>
              <a:r>
                <a:rPr kumimoji="1" lang="ja-JP" altLang="en-US" sz="2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臨床実習前に病院の雰囲気を感じておきたい</a:t>
              </a:r>
              <a:r>
                <a:rPr kumimoji="1" lang="en-US" altLang="ja-JP" sz="2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!</a:t>
              </a:r>
            </a:p>
            <a:p>
              <a:pPr marL="571500" indent="-571500">
                <a:buFont typeface="Wingdings" pitchFamily="2" charset="2"/>
                <a:buChar char="l"/>
              </a:pPr>
              <a:r>
                <a:rPr kumimoji="1" lang="ja-JP" altLang="en-US" sz="2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自分が就職するかもしれない病院だからじっくり見たい</a:t>
              </a:r>
              <a:r>
                <a:rPr kumimoji="1" lang="en-US" altLang="ja-JP" sz="2400" b="1" dirty="0">
                  <a:latin typeface="Meiryo UI" panose="020B0604030504040204" pitchFamily="34" charset="-128"/>
                  <a:ea typeface="Meiryo UI" panose="020B0604030504040204" pitchFamily="34" charset="-128"/>
                </a:rPr>
                <a:t>!</a:t>
              </a:r>
              <a:endPara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endParaRPr>
            </a:p>
          </p:txBody>
        </p:sp>
      </p:grpSp>
      <p:pic>
        <p:nvPicPr>
          <p:cNvPr id="12" name="図 11">
            <a:extLst>
              <a:ext uri="{FF2B5EF4-FFF2-40B4-BE49-F238E27FC236}">
                <a16:creationId xmlns="" xmlns:a16="http://schemas.microsoft.com/office/drawing/2014/main" id="{7C80F373-6837-5E45-89C2-2B79E6002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643" y="1263745"/>
            <a:ext cx="3716714" cy="2477809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78CB15C4-77B4-174D-AEB8-65F9C8F5FC1F}"/>
              </a:ext>
            </a:extLst>
          </p:cNvPr>
          <p:cNvSpPr txBox="1"/>
          <p:nvPr/>
        </p:nvSpPr>
        <p:spPr>
          <a:xfrm>
            <a:off x="245877" y="8436929"/>
            <a:ext cx="632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開催概要</a:t>
            </a: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="" xmlns:a16="http://schemas.microsoft.com/office/drawing/2014/main" id="{3A09EB95-6C69-4447-B674-C5CFFC81EC88}"/>
              </a:ext>
            </a:extLst>
          </p:cNvPr>
          <p:cNvSpPr txBox="1"/>
          <p:nvPr/>
        </p:nvSpPr>
        <p:spPr>
          <a:xfrm>
            <a:off x="22593" y="8981611"/>
            <a:ext cx="66625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開催日：月曜</a:t>
            </a: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〜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金曜日（土日祝を除く）</a:t>
            </a:r>
            <a:endParaRPr kumimoji="1" lang="en-US" altLang="ja-JP" sz="2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時間：</a:t>
            </a: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時</a:t>
            </a: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分</a:t>
            </a: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〜17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時</a:t>
            </a: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00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分</a:t>
            </a:r>
            <a:endParaRPr kumimoji="1" lang="en-US" altLang="ja-JP" sz="2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457200" indent="-457200">
              <a:buFont typeface="Wingdings" pitchFamily="2" charset="2"/>
              <a:buChar char="l"/>
            </a:pP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日セラピストに帯同し、朝のミーティングから</a:t>
            </a:r>
            <a:r>
              <a:rPr kumimoji="1" lang="ja-JP" altLang="en-US" sz="2400" b="1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、   カンファレンス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等も見学可能です。</a:t>
            </a:r>
            <a:endParaRPr kumimoji="1" lang="en-US" altLang="ja-JP" sz="2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　　リアルな東京北医療センターリハスタッフの</a:t>
            </a:r>
            <a:endParaRPr kumimoji="1" lang="en-US" altLang="ja-JP" sz="2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　　</a:t>
            </a:r>
            <a:r>
              <a:rPr kumimoji="1" lang="en-US" altLang="ja-JP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kumimoji="1" lang="ja-JP" altLang="en-US" sz="2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日を体験することができます。</a:t>
            </a:r>
            <a:endParaRPr kumimoji="1" lang="en-US" altLang="ja-JP" sz="2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kumimoji="1" lang="en-US" altLang="ja-JP" sz="2000" dirty="0" smtClean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＊</a:t>
            </a:r>
            <a:r>
              <a:rPr kumimoji="1" lang="ja-JP" altLang="en-US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　完全予約制</a:t>
            </a:r>
            <a:endParaRPr kumimoji="1"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kumimoji="1" lang="ja-JP" altLang="en-US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＊　興味のある分野</a:t>
            </a:r>
            <a:r>
              <a:rPr kumimoji="1" lang="ja-JP" altLang="en-US" sz="2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をお伺い</a:t>
            </a:r>
            <a:r>
              <a:rPr kumimoji="1" lang="ja-JP" altLang="en-US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し、希望に添えるよう</a:t>
            </a:r>
            <a:r>
              <a:rPr kumimoji="1" lang="ja-JP" altLang="en-US" sz="2000" dirty="0" smtClean="0">
                <a:latin typeface="Meiryo UI" panose="020B0604030504040204" pitchFamily="34" charset="-128"/>
                <a:ea typeface="Meiryo UI" panose="020B0604030504040204" pitchFamily="34" charset="-128"/>
              </a:rPr>
              <a:t>にして</a:t>
            </a:r>
            <a:r>
              <a:rPr kumimoji="1" lang="ja-JP" altLang="en-US" sz="2000" dirty="0">
                <a:latin typeface="Meiryo UI" panose="020B0604030504040204" pitchFamily="34" charset="-128"/>
                <a:ea typeface="Meiryo UI" panose="020B0604030504040204" pitchFamily="34" charset="-128"/>
              </a:rPr>
              <a:t>います。</a:t>
            </a:r>
            <a:endParaRPr kumimoji="1" lang="en-US" altLang="ja-JP" sz="2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BD52E90A-58C7-0848-9422-B9628E043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52150" y="3908323"/>
            <a:ext cx="2780806" cy="2085605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36179BCB-01A6-A944-87B3-0B48A61C7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47602" y="3908322"/>
            <a:ext cx="2780807" cy="2085606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563A3539-8B3F-FA4F-9A14-8284821819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51900" y="3866506"/>
            <a:ext cx="2780807" cy="2085605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50729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B2940D223ECDF428055B0AD40AAD20D" ma:contentTypeVersion="4" ma:contentTypeDescription="新しいドキュメントを作成します。" ma:contentTypeScope="" ma:versionID="0c2f59103e425aae193bc83783893bb7">
  <xsd:schema xmlns:xsd="http://www.w3.org/2001/XMLSchema" xmlns:xs="http://www.w3.org/2001/XMLSchema" xmlns:p="http://schemas.microsoft.com/office/2006/metadata/properties" xmlns:ns2="76f05840-8617-4ae6-ba43-68dc40adc98d" xmlns:ns3="b86142c0-3c7a-435d-9aa6-681eb799cf0d" targetNamespace="http://schemas.microsoft.com/office/2006/metadata/properties" ma:root="true" ma:fieldsID="07baaa650ae09fe169381122d0e0a84a" ns2:_="" ns3:_="">
    <xsd:import namespace="76f05840-8617-4ae6-ba43-68dc40adc98d"/>
    <xsd:import namespace="b86142c0-3c7a-435d-9aa6-681eb799cf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f05840-8617-4ae6-ba43-68dc40adc9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6142c0-3c7a-435d-9aa6-681eb799cf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672CF-F9F5-4C0A-B59B-D0EE232F75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2D2EE-4AF9-4EAF-A183-255DC801C5AA}">
  <ds:schemaRefs>
    <ds:schemaRef ds:uri="http://schemas.microsoft.com/office/2006/documentManagement/types"/>
    <ds:schemaRef ds:uri="76f05840-8617-4ae6-ba43-68dc40adc98d"/>
    <ds:schemaRef ds:uri="b86142c0-3c7a-435d-9aa6-681eb799cf0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8F9530E-6D50-442B-A489-C2439760C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f05840-8617-4ae6-ba43-68dc40adc98d"/>
    <ds:schemaRef ds:uri="b86142c0-3c7a-435d-9aa6-681eb799c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77</Words>
  <Application>Microsoft Office PowerPoint</Application>
  <PresentationFormat>ワイド画面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Meiryo UI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髙橋 勇貴</dc:creator>
  <cp:lastModifiedBy>田中 陽子</cp:lastModifiedBy>
  <cp:revision>10</cp:revision>
  <dcterms:created xsi:type="dcterms:W3CDTF">2021-05-13T04:14:21Z</dcterms:created>
  <dcterms:modified xsi:type="dcterms:W3CDTF">2021-06-11T05:35:10Z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0x0101007B2940D223ECDF428055B0AD40AAD20D</vt:lpwstr>
  </property>
</Properties>
</file>